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7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25697-2F99-4787-A2CA-C51C2DDD3B46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13449-2035-493F-8534-D22CD58C28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26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F59B7F-59E0-477F-9CB0-198C93CBE1C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3863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F59B7F-59E0-477F-9CB0-198C93CBE1C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757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F59B7F-59E0-477F-9CB0-198C93CBE1C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777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F59B7F-59E0-477F-9CB0-198C93CBE1C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007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F59B7F-59E0-477F-9CB0-198C93CBE1C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610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F59B7F-59E0-477F-9CB0-198C93CBE1C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223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C2A44-3430-4401-A685-D3438753C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BAA06C-0F20-44DC-9BC3-CBDF12ECB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874F71-55F2-4D7E-85CE-C9197FEB0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8B20C-7048-4908-924F-2147B44D9591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E5D14D-5196-47BB-B354-F2C96272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94E67C-4BB7-4A2F-99B1-05AFA5AD2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86A5-EC6E-44F7-919F-EB91640CB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531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A0FD8-5F1B-4342-A831-E1AD78FD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61D860-7454-4C1E-9BD9-AB510A942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C4201E-75CC-46F7-BE84-BE3FA561C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8B20C-7048-4908-924F-2147B44D9591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5B2DB-65EF-4643-A48E-F45084511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A8A7CA-AA70-4DCE-B7D7-28F59F3A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86A5-EC6E-44F7-919F-EB91640CB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9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46DD52D-1D0D-491E-8827-FFDAA26397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91B920-E3FB-4455-B14C-86CA1BC33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0F74DC-71A9-44F8-BDC3-50D5951E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8B20C-7048-4908-924F-2147B44D9591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EA79F8-12D3-40E2-BD6C-A17509290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9D5A63-9E93-4467-9513-A70CC0C1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86A5-EC6E-44F7-919F-EB91640CB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446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E188-6C95-4458-A2C2-431E100AB8FD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7564-0FD8-43A0-92FF-B0C1378B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342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E188-6C95-4458-A2C2-431E100AB8FD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7564-0FD8-43A0-92FF-B0C1378B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07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E188-6C95-4458-A2C2-431E100AB8FD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7564-0FD8-43A0-92FF-B0C1378B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332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E188-6C95-4458-A2C2-431E100AB8FD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7564-0FD8-43A0-92FF-B0C1378B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795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E188-6C95-4458-A2C2-431E100AB8FD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7564-0FD8-43A0-92FF-B0C1378B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77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E188-6C95-4458-A2C2-431E100AB8FD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7564-0FD8-43A0-92FF-B0C1378B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534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E188-6C95-4458-A2C2-431E100AB8FD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7564-0FD8-43A0-92FF-B0C1378B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928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E188-6C95-4458-A2C2-431E100AB8FD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7564-0FD8-43A0-92FF-B0C1378B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94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3B682-4904-4366-B9AA-BAF6F20FA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19E33A-092C-4744-A157-D494EB6B6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E2E15C-8835-4EC8-90F6-B2813884B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8B20C-7048-4908-924F-2147B44D9591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46DF92-3F93-4DAB-835B-2A9FFA8B4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762B55-B365-4AA5-96FE-239B032E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86A5-EC6E-44F7-919F-EB91640CB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515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E188-6C95-4458-A2C2-431E100AB8FD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7564-0FD8-43A0-92FF-B0C1378B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923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E188-6C95-4458-A2C2-431E100AB8FD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7564-0FD8-43A0-92FF-B0C1378B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55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E188-6C95-4458-A2C2-431E100AB8FD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7564-0FD8-43A0-92FF-B0C1378B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532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846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8582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9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545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3941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4524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075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FD20F-BF64-408E-A9A4-640B1E5C6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AF44C4-C858-41A8-9255-7D9A4B8FE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A26F09-EE6F-4186-8A5D-15393A7EB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8B20C-7048-4908-924F-2147B44D9591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E5B1D5-4D78-434F-942A-50B4112C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D32AA3-E2AB-4492-893A-D9D8E60B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86A5-EC6E-44F7-919F-EB91640CB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6586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247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1345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9386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12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DF36A-0858-4C47-AB6C-6632CCA5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EBC1CE-C380-437D-9F4F-29C02CF90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4E93BA-9C48-4BB6-BFD4-3EF74C0C0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5308E7-82A7-4AF6-A350-698C02A8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8B20C-7048-4908-924F-2147B44D9591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962E16-032F-45E6-9DC9-A463B12EC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0087D3-CCDC-4FAB-92C3-D4944D45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86A5-EC6E-44F7-919F-EB91640CB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660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9CD1B-EBAE-4D5C-8EA0-844A967BE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C725D1-08FF-4693-926C-D5C8DAED0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FADC3F-7782-4D4E-85F3-F3BCED193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60194EA-6838-4897-B39B-611CE43CC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DA1191-6B27-4AD9-8772-A0669C9DD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3973177-19EF-4E17-B38A-1F5D9102A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8B20C-7048-4908-924F-2147B44D9591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7262AC0-A777-455D-9334-91A1645A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4D93D47-F59D-4B0A-BB64-FE3D7E444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86A5-EC6E-44F7-919F-EB91640CB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114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86ED3-B33E-44BE-A9E6-53325DD8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5B4A90-B677-43A8-8B38-2D7DC2EBC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8B20C-7048-4908-924F-2147B44D9591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112901-7A6B-40E3-8A44-8FD472E2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C7DEAB-2C42-4224-BB28-A355E56F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86A5-EC6E-44F7-919F-EB91640CB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67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4F65FB8-1D83-4638-B9A7-DB69BBE0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8B20C-7048-4908-924F-2147B44D9591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D86CF2-9A26-496E-97DD-2329BBCD7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BEE568-5E32-406F-8F13-64ECE316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86A5-EC6E-44F7-919F-EB91640CB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60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393C5-0850-434A-8C37-69C674F8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E6AC97-D2F1-40FC-848D-51E782F26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F19E71-31F0-442F-BD8E-6AE3EF2A3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07A906-4871-4054-97D9-F4B459C5F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8B20C-7048-4908-924F-2147B44D9591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7016C0-8D43-4C6F-B02F-01B1409D5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2BFD50-35BC-447F-B0A7-C22578178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86A5-EC6E-44F7-919F-EB91640CB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209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BCF1F9-3C7D-4B1D-9452-C82DB82A6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8C015E-606B-475B-932A-BD2A01294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EE06C7-044D-4D10-A687-2A14009E0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23C736-065F-41EF-A584-5AB39E72F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8B20C-7048-4908-924F-2147B44D9591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4B19BD-C45C-4ACD-81BF-3F74CFAB4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0D36F9-FEC2-42A2-BA5E-090D945A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86A5-EC6E-44F7-919F-EB91640CB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982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17BF7F6-BED4-4254-8430-FC002FDF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53C03D-3F4C-4AF6-B988-5BEB53373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D28D62-D310-4AE0-8F6F-D6470DC754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8B20C-7048-4908-924F-2147B44D9591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345F0C-56DA-4943-A56C-875A81469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C32590-E598-40BF-AEBE-ED632198A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986A5-EC6E-44F7-919F-EB91640CB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09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7E188-6C95-4458-A2C2-431E100AB8FD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07564-0FD8-43A0-92FF-B0C1378B07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31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78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em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56" y="1045299"/>
            <a:ext cx="2288275" cy="553811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8596" y="1040805"/>
            <a:ext cx="715261" cy="3279147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11153558" y="893846"/>
            <a:ext cx="956250" cy="5964154"/>
            <a:chOff x="10774326" y="0"/>
            <a:chExt cx="956250" cy="5964154"/>
          </a:xfrm>
        </p:grpSpPr>
        <p:cxnSp>
          <p:nvCxnSpPr>
            <p:cNvPr id="40" name="直接连接符 39"/>
            <p:cNvCxnSpPr/>
            <p:nvPr/>
          </p:nvCxnSpPr>
          <p:spPr>
            <a:xfrm flipH="1">
              <a:off x="11331615" y="0"/>
              <a:ext cx="0" cy="3009418"/>
            </a:xfrm>
            <a:prstGeom prst="line">
              <a:avLst/>
            </a:prstGeom>
            <a:ln w="349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>
              <a:off x="11123270" y="3012311"/>
              <a:ext cx="416689" cy="416689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 flipH="1">
              <a:off x="11331615" y="3426106"/>
              <a:ext cx="0" cy="2538048"/>
            </a:xfrm>
            <a:prstGeom prst="line">
              <a:avLst/>
            </a:prstGeom>
            <a:ln w="349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0774326" y="3903265"/>
              <a:ext cx="956250" cy="765000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5300499" y="2639462"/>
            <a:ext cx="1478995" cy="1579076"/>
            <a:chOff x="5474731" y="3467739"/>
            <a:chExt cx="1478995" cy="1579076"/>
          </a:xfrm>
        </p:grpSpPr>
        <p:sp>
          <p:nvSpPr>
            <p:cNvPr id="24" name="文本框 23"/>
            <p:cNvSpPr txBox="1"/>
            <p:nvPr/>
          </p:nvSpPr>
          <p:spPr>
            <a:xfrm>
              <a:off x="5474731" y="3467739"/>
              <a:ext cx="1015663" cy="923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400" b="1" i="0" u="none" strike="noStrike" kern="1200" cap="none" spc="10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迷你简姚体" panose="03000509000000000000" pitchFamily="65" charset="-122"/>
                <a:ea typeface="迷你简姚体" panose="03000509000000000000" pitchFamily="65" charset="-122"/>
                <a:cs typeface="Arial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454594" y="3589597"/>
              <a:ext cx="499132" cy="14572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</p:grpSp>
      <p:sp>
        <p:nvSpPr>
          <p:cNvPr id="88" name="矩形 87"/>
          <p:cNvSpPr/>
          <p:nvPr/>
        </p:nvSpPr>
        <p:spPr>
          <a:xfrm>
            <a:off x="0" y="-1"/>
            <a:ext cx="12192000" cy="10424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/>
            </a:endParaRPr>
          </a:p>
        </p:txBody>
      </p:sp>
      <p:pic>
        <p:nvPicPr>
          <p:cNvPr id="89" name="Jamie Foxx - Fly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674634" y="1908175"/>
            <a:ext cx="609600" cy="6096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5604F71-FFEF-4D82-AA64-0A17568F6DD8}"/>
              </a:ext>
            </a:extLst>
          </p:cNvPr>
          <p:cNvSpPr txBox="1"/>
          <p:nvPr/>
        </p:nvSpPr>
        <p:spPr>
          <a:xfrm>
            <a:off x="6280162" y="2809618"/>
            <a:ext cx="513410" cy="1407308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zh-CN" dirty="0"/>
              <a:t>2019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3AA192-5306-40ED-826A-8F15CB763F4B}"/>
              </a:ext>
            </a:extLst>
          </p:cNvPr>
          <p:cNvSpPr txBox="1"/>
          <p:nvPr/>
        </p:nvSpPr>
        <p:spPr>
          <a:xfrm>
            <a:off x="5554680" y="2075791"/>
            <a:ext cx="488660" cy="2828275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zh-CN" altLang="en-US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极简主义</a:t>
            </a:r>
            <a:r>
              <a:rPr lang="en-US" altLang="zh-CN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PPT</a:t>
            </a:r>
            <a:r>
              <a:rPr lang="zh-CN" altLang="en-US" dirty="0">
                <a:latin typeface="迷你简准圆" panose="03000509000000000000" pitchFamily="65" charset="-122"/>
                <a:ea typeface="迷你简准圆" panose="03000509000000000000" pitchFamily="65" charset="-122"/>
              </a:rPr>
              <a:t>模版</a:t>
            </a:r>
          </a:p>
        </p:txBody>
      </p:sp>
    </p:spTree>
    <p:extLst>
      <p:ext uri="{BB962C8B-B14F-4D97-AF65-F5344CB8AC3E}">
        <p14:creationId xmlns:p14="http://schemas.microsoft.com/office/powerpoint/2010/main" val="94657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afterEffect">
                                  <p:childTnLs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8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</p:childTnLst>
        </p:cTn>
      </p:par>
    </p:tnLst>
    <p:bldLst>
      <p:bldP spid="2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794874" y="0"/>
            <a:ext cx="956250" cy="6858000"/>
            <a:chOff x="10794874" y="0"/>
            <a:chExt cx="956250" cy="6858000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11331615" y="0"/>
              <a:ext cx="0" cy="3009418"/>
            </a:xfrm>
            <a:prstGeom prst="line">
              <a:avLst/>
            </a:prstGeom>
            <a:ln w="349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1123270" y="3012311"/>
              <a:ext cx="416689" cy="416689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H="1">
              <a:off x="11331615" y="3426106"/>
              <a:ext cx="0" cy="3431894"/>
            </a:xfrm>
            <a:prstGeom prst="line">
              <a:avLst/>
            </a:prstGeom>
            <a:ln w="349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0794874" y="4843616"/>
              <a:ext cx="956250" cy="765000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7993614" y="1618902"/>
            <a:ext cx="738664" cy="378565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我们正在找一群比小李还没节操的人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79880" y="1618902"/>
            <a:ext cx="738664" cy="286232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这是全国最没节操的公众号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07352" y="1618902"/>
            <a:ext cx="738664" cy="35548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打造一个全国最惨不忍睹的公众号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21090" y="1618902"/>
            <a:ext cx="738664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散播污能量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34828" y="1618902"/>
            <a:ext cx="738664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制造病毒视频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48566" y="1618902"/>
            <a:ext cx="738664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传播虚情假意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455467" y="1624761"/>
            <a:ext cx="738664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让污术塞满地球！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562304" y="1618902"/>
            <a:ext cx="738664" cy="27469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对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技巧进行野战式指导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76042" y="1618902"/>
            <a:ext cx="738664" cy="286232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对潮流广告进行野鸡式播报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89780" y="1618902"/>
            <a:ext cx="738664" cy="26314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毁灭你的人生观、价值观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62848" y="1624761"/>
            <a:ext cx="738664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让鸡汤无地自容！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063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5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7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withGroup">
                            <p:stCondLst>
                              <p:cond delay="9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withGroup">
                            <p:stCondLst>
                              <p:cond delay="11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withGroup">
                            <p:stCondLst>
                              <p:cond delay="127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withGroup">
                            <p:stCondLst>
                              <p:cond delay="1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withGroup">
                            <p:stCondLst>
                              <p:cond delay="16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withGroup">
                            <p:stCondLst>
                              <p:cond delay="1775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65220" flipH="1">
            <a:off x="3615630" y="1335748"/>
            <a:ext cx="848314" cy="95530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923104" y="-819042"/>
            <a:ext cx="3846207" cy="8162009"/>
            <a:chOff x="-1923104" y="-819042"/>
            <a:chExt cx="3846207" cy="816200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923104" y="-819042"/>
              <a:ext cx="3846207" cy="816200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07776" y="3822539"/>
              <a:ext cx="1430408" cy="1321769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4495551" y="3499373"/>
            <a:ext cx="6029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你要做的除了技巧详解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,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还要将荷尔蒙巧妙安放  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●     ●     ● </a:t>
            </a: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95551" y="2675117"/>
            <a:ext cx="6029574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这是一个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与广告齐飞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,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槽点共污水一色的公众号</a:t>
            </a:r>
          </a:p>
        </p:txBody>
      </p:sp>
    </p:spTree>
    <p:extLst>
      <p:ext uri="{BB962C8B-B14F-4D97-AF65-F5344CB8AC3E}">
        <p14:creationId xmlns:p14="http://schemas.microsoft.com/office/powerpoint/2010/main" val="301656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withGroup">
                            <p:stCondLst>
                              <p:cond delay="27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96534" y="2707649"/>
            <a:ext cx="879319" cy="1677797"/>
            <a:chOff x="4496175" y="2707649"/>
            <a:chExt cx="879319" cy="1677797"/>
          </a:xfrm>
        </p:grpSpPr>
        <p:sp>
          <p:nvSpPr>
            <p:cNvPr id="9" name="文本框 8"/>
            <p:cNvSpPr txBox="1"/>
            <p:nvPr/>
          </p:nvSpPr>
          <p:spPr>
            <a:xfrm>
              <a:off x="4496175" y="2707649"/>
              <a:ext cx="7505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迷你简姚体" panose="03000509000000000000" pitchFamily="65" charset="-122"/>
                  <a:ea typeface="迷你简姚体" panose="03000509000000000000" pitchFamily="65" charset="-122"/>
                  <a:cs typeface="Arial"/>
                </a:rPr>
                <a:t>肆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006162" y="3477090"/>
              <a:ext cx="369332" cy="90835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30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Arial"/>
                </a:rPr>
                <a:t>添加标题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483" y="0"/>
            <a:ext cx="959998" cy="438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1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0" presetClass="entr" presetSubtype="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016" y="5013432"/>
            <a:ext cx="1182000" cy="8070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-195072"/>
            <a:ext cx="1913021" cy="292380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871083" y="1449257"/>
            <a:ext cx="3601056" cy="4864733"/>
            <a:chOff x="3871083" y="1449257"/>
            <a:chExt cx="3601056" cy="4864733"/>
          </a:xfrm>
        </p:grpSpPr>
        <p:grpSp>
          <p:nvGrpSpPr>
            <p:cNvPr id="7" name="组合 6"/>
            <p:cNvGrpSpPr/>
            <p:nvPr/>
          </p:nvGrpSpPr>
          <p:grpSpPr>
            <a:xfrm>
              <a:off x="3871083" y="1449257"/>
              <a:ext cx="3601056" cy="4638642"/>
              <a:chOff x="4255923" y="2219358"/>
              <a:chExt cx="3601056" cy="4638642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4749621" y="2219358"/>
                <a:ext cx="2595232" cy="4638642"/>
                <a:chOff x="4716570" y="2123112"/>
                <a:chExt cx="2595232" cy="4638642"/>
              </a:xfrm>
            </p:grpSpPr>
            <p:sp>
              <p:nvSpPr>
                <p:cNvPr id="17" name="圆角矩形 16"/>
                <p:cNvSpPr/>
                <p:nvPr/>
              </p:nvSpPr>
              <p:spPr>
                <a:xfrm>
                  <a:off x="5855368" y="2123112"/>
                  <a:ext cx="312882" cy="4638641"/>
                </a:xfrm>
                <a:prstGeom prst="roundRect">
                  <a:avLst>
                    <a:gd name="adj" fmla="val 30152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Arial"/>
                  </a:endParaRPr>
                </a:p>
              </p:txBody>
            </p:sp>
            <p:sp>
              <p:nvSpPr>
                <p:cNvPr id="18" name="任意多边形 17"/>
                <p:cNvSpPr/>
                <p:nvPr/>
              </p:nvSpPr>
              <p:spPr>
                <a:xfrm>
                  <a:off x="5865201" y="3008807"/>
                  <a:ext cx="1441847" cy="1429993"/>
                </a:xfrm>
                <a:custGeom>
                  <a:avLst/>
                  <a:gdLst>
                    <a:gd name="connsiteX0" fmla="*/ 296894 w 1459246"/>
                    <a:gd name="connsiteY0" fmla="*/ 0 h 1341912"/>
                    <a:gd name="connsiteX1" fmla="*/ 1459246 w 1459246"/>
                    <a:gd name="connsiteY1" fmla="*/ 0 h 1341912"/>
                    <a:gd name="connsiteX2" fmla="*/ 1459246 w 1459246"/>
                    <a:gd name="connsiteY2" fmla="*/ 118754 h 1341912"/>
                    <a:gd name="connsiteX3" fmla="*/ 312882 w 1459246"/>
                    <a:gd name="connsiteY3" fmla="*/ 118754 h 1341912"/>
                    <a:gd name="connsiteX4" fmla="*/ 312882 w 1459246"/>
                    <a:gd name="connsiteY4" fmla="*/ 178131 h 1341912"/>
                    <a:gd name="connsiteX5" fmla="*/ 312882 w 1459246"/>
                    <a:gd name="connsiteY5" fmla="*/ 1341912 h 1341912"/>
                    <a:gd name="connsiteX6" fmla="*/ 0 w 1459246"/>
                    <a:gd name="connsiteY6" fmla="*/ 1341912 h 1341912"/>
                    <a:gd name="connsiteX7" fmla="*/ 0 w 1459246"/>
                    <a:gd name="connsiteY7" fmla="*/ 296894 h 1341912"/>
                    <a:gd name="connsiteX8" fmla="*/ 296894 w 1459246"/>
                    <a:gd name="connsiteY8" fmla="*/ 0 h 1341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9246" h="1341912">
                      <a:moveTo>
                        <a:pt x="296894" y="0"/>
                      </a:moveTo>
                      <a:lnTo>
                        <a:pt x="1459246" y="0"/>
                      </a:lnTo>
                      <a:lnTo>
                        <a:pt x="1459246" y="118754"/>
                      </a:lnTo>
                      <a:lnTo>
                        <a:pt x="312882" y="118754"/>
                      </a:lnTo>
                      <a:lnTo>
                        <a:pt x="312882" y="178131"/>
                      </a:lnTo>
                      <a:lnTo>
                        <a:pt x="312882" y="1341912"/>
                      </a:lnTo>
                      <a:lnTo>
                        <a:pt x="0" y="1341912"/>
                      </a:lnTo>
                      <a:lnTo>
                        <a:pt x="0" y="296894"/>
                      </a:lnTo>
                      <a:cubicBezTo>
                        <a:pt x="0" y="132924"/>
                        <a:pt x="132924" y="0"/>
                        <a:pt x="29689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Arial"/>
                  </a:endParaRPr>
                </a:p>
              </p:txBody>
            </p:sp>
            <p:sp>
              <p:nvSpPr>
                <p:cNvPr id="19" name="任意多边形 18"/>
                <p:cNvSpPr/>
                <p:nvPr/>
              </p:nvSpPr>
              <p:spPr>
                <a:xfrm flipH="1">
                  <a:off x="4716570" y="4189159"/>
                  <a:ext cx="1459246" cy="1341912"/>
                </a:xfrm>
                <a:custGeom>
                  <a:avLst/>
                  <a:gdLst>
                    <a:gd name="connsiteX0" fmla="*/ 296894 w 1459246"/>
                    <a:gd name="connsiteY0" fmla="*/ 0 h 1341912"/>
                    <a:gd name="connsiteX1" fmla="*/ 1459246 w 1459246"/>
                    <a:gd name="connsiteY1" fmla="*/ 0 h 1341912"/>
                    <a:gd name="connsiteX2" fmla="*/ 1459246 w 1459246"/>
                    <a:gd name="connsiteY2" fmla="*/ 118754 h 1341912"/>
                    <a:gd name="connsiteX3" fmla="*/ 312882 w 1459246"/>
                    <a:gd name="connsiteY3" fmla="*/ 118754 h 1341912"/>
                    <a:gd name="connsiteX4" fmla="*/ 312882 w 1459246"/>
                    <a:gd name="connsiteY4" fmla="*/ 178131 h 1341912"/>
                    <a:gd name="connsiteX5" fmla="*/ 312882 w 1459246"/>
                    <a:gd name="connsiteY5" fmla="*/ 1341912 h 1341912"/>
                    <a:gd name="connsiteX6" fmla="*/ 0 w 1459246"/>
                    <a:gd name="connsiteY6" fmla="*/ 1341912 h 1341912"/>
                    <a:gd name="connsiteX7" fmla="*/ 0 w 1459246"/>
                    <a:gd name="connsiteY7" fmla="*/ 296894 h 1341912"/>
                    <a:gd name="connsiteX8" fmla="*/ 296894 w 1459246"/>
                    <a:gd name="connsiteY8" fmla="*/ 0 h 1341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9246" h="1341912">
                      <a:moveTo>
                        <a:pt x="296894" y="0"/>
                      </a:moveTo>
                      <a:lnTo>
                        <a:pt x="1459246" y="0"/>
                      </a:lnTo>
                      <a:lnTo>
                        <a:pt x="1459246" y="118754"/>
                      </a:lnTo>
                      <a:lnTo>
                        <a:pt x="312882" y="118754"/>
                      </a:lnTo>
                      <a:lnTo>
                        <a:pt x="312882" y="178131"/>
                      </a:lnTo>
                      <a:lnTo>
                        <a:pt x="312882" y="1341912"/>
                      </a:lnTo>
                      <a:lnTo>
                        <a:pt x="0" y="1341912"/>
                      </a:lnTo>
                      <a:lnTo>
                        <a:pt x="0" y="296894"/>
                      </a:lnTo>
                      <a:cubicBezTo>
                        <a:pt x="0" y="132924"/>
                        <a:pt x="132924" y="0"/>
                        <a:pt x="29689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Arial"/>
                  </a:endParaRPr>
                </a:p>
              </p:txBody>
            </p:sp>
            <p:sp>
              <p:nvSpPr>
                <p:cNvPr id="20" name="任意多边形 19"/>
                <p:cNvSpPr/>
                <p:nvPr/>
              </p:nvSpPr>
              <p:spPr>
                <a:xfrm>
                  <a:off x="5852556" y="5419842"/>
                  <a:ext cx="1459246" cy="1341912"/>
                </a:xfrm>
                <a:custGeom>
                  <a:avLst/>
                  <a:gdLst>
                    <a:gd name="connsiteX0" fmla="*/ 296894 w 1459246"/>
                    <a:gd name="connsiteY0" fmla="*/ 0 h 1341912"/>
                    <a:gd name="connsiteX1" fmla="*/ 1459246 w 1459246"/>
                    <a:gd name="connsiteY1" fmla="*/ 0 h 1341912"/>
                    <a:gd name="connsiteX2" fmla="*/ 1459246 w 1459246"/>
                    <a:gd name="connsiteY2" fmla="*/ 118754 h 1341912"/>
                    <a:gd name="connsiteX3" fmla="*/ 312882 w 1459246"/>
                    <a:gd name="connsiteY3" fmla="*/ 118754 h 1341912"/>
                    <a:gd name="connsiteX4" fmla="*/ 312882 w 1459246"/>
                    <a:gd name="connsiteY4" fmla="*/ 178131 h 1341912"/>
                    <a:gd name="connsiteX5" fmla="*/ 312882 w 1459246"/>
                    <a:gd name="connsiteY5" fmla="*/ 1341912 h 1341912"/>
                    <a:gd name="connsiteX6" fmla="*/ 0 w 1459246"/>
                    <a:gd name="connsiteY6" fmla="*/ 1341912 h 1341912"/>
                    <a:gd name="connsiteX7" fmla="*/ 0 w 1459246"/>
                    <a:gd name="connsiteY7" fmla="*/ 296894 h 1341912"/>
                    <a:gd name="connsiteX8" fmla="*/ 296894 w 1459246"/>
                    <a:gd name="connsiteY8" fmla="*/ 0 h 1341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9246" h="1341912">
                      <a:moveTo>
                        <a:pt x="296894" y="0"/>
                      </a:moveTo>
                      <a:lnTo>
                        <a:pt x="1459246" y="0"/>
                      </a:lnTo>
                      <a:lnTo>
                        <a:pt x="1459246" y="118754"/>
                      </a:lnTo>
                      <a:lnTo>
                        <a:pt x="312882" y="118754"/>
                      </a:lnTo>
                      <a:lnTo>
                        <a:pt x="312882" y="178131"/>
                      </a:lnTo>
                      <a:lnTo>
                        <a:pt x="312882" y="1341912"/>
                      </a:lnTo>
                      <a:lnTo>
                        <a:pt x="0" y="1341912"/>
                      </a:lnTo>
                      <a:lnTo>
                        <a:pt x="0" y="296894"/>
                      </a:lnTo>
                      <a:cubicBezTo>
                        <a:pt x="0" y="132924"/>
                        <a:pt x="132924" y="0"/>
                        <a:pt x="29689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Arial"/>
                  </a:endParaRPr>
                </a:p>
              </p:txBody>
            </p:sp>
          </p:grpSp>
          <p:sp>
            <p:nvSpPr>
              <p:cNvPr id="14" name="椭圆 13"/>
              <p:cNvSpPr/>
              <p:nvPr/>
            </p:nvSpPr>
            <p:spPr>
              <a:xfrm>
                <a:off x="7225553" y="3009588"/>
                <a:ext cx="609600" cy="6096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Arial"/>
                  </a:rPr>
                  <a:t>A</a:t>
                </a: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Arial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7247379" y="5283279"/>
                <a:ext cx="609600" cy="6096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Arial"/>
                  </a:rPr>
                  <a:t>C</a:t>
                </a: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Arial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255923" y="4009775"/>
                <a:ext cx="609600" cy="6096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Arial"/>
                  </a:rPr>
                  <a:t>B</a:t>
                </a: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Arial"/>
                </a:endParaRPr>
              </a:p>
            </p:txBody>
          </p:sp>
        </p:grpSp>
        <p:sp>
          <p:nvSpPr>
            <p:cNvPr id="8" name="圆角矩形 7"/>
            <p:cNvSpPr/>
            <p:nvPr/>
          </p:nvSpPr>
          <p:spPr>
            <a:xfrm>
              <a:off x="5499270" y="5173502"/>
              <a:ext cx="312882" cy="1140488"/>
            </a:xfrm>
            <a:prstGeom prst="roundRect">
              <a:avLst>
                <a:gd name="adj" fmla="val 3015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920567" y="1870155"/>
            <a:ext cx="1915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添加标题</a:t>
            </a:r>
            <a:endParaRPr kumimoji="0" lang="en-US" altLang="zh-CN" sz="1800" b="0" i="0" u="none" strike="noStrike" kern="1200" cap="none" spc="3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3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拒绝低俗</a:t>
            </a:r>
            <a:r>
              <a:rPr kumimoji="0" lang="en-US" altLang="zh-CN" sz="12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low</a:t>
            </a:r>
            <a:r>
              <a:rPr kumimoji="0" lang="zh-CN" altLang="en-US" sz="12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爆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创造有价值的内容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打造前所未有的性感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920567" y="4143846"/>
            <a:ext cx="19159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添加标题</a:t>
            </a:r>
            <a:endParaRPr kumimoji="0" lang="en-US" altLang="zh-CN" sz="1800" b="0" i="0" u="none" strike="noStrike" kern="1200" cap="none" spc="3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3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拒绝低俗</a:t>
            </a:r>
            <a:r>
              <a:rPr kumimoji="0" lang="en-US" altLang="zh-CN" sz="12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low</a:t>
            </a:r>
            <a:r>
              <a:rPr kumimoji="0" lang="zh-CN" altLang="en-US" sz="12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爆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创造有价值的内容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打造前所未有的性感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3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6471" y="2887782"/>
            <a:ext cx="19159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添加标题</a:t>
            </a:r>
            <a:endParaRPr kumimoji="0" lang="en-US" altLang="zh-CN" sz="1800" b="0" i="0" u="none" strike="noStrike" kern="1200" cap="none" spc="3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3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拒绝低俗</a:t>
            </a:r>
            <a:r>
              <a:rPr kumimoji="0" lang="en-US" altLang="zh-CN" sz="12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low</a:t>
            </a:r>
            <a:r>
              <a:rPr kumimoji="0" lang="zh-CN" altLang="en-US" sz="12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爆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创造有价值的内容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打造前所未有的性感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3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912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fill="hold" nodeType="clickEffect">
                                  <p:childTnLst>
                                    <p:animMotion origin="layout" path="M 0.09114 0.1176 L 0.09114 0.11783 C 0.08411 0.09885 0.08776 0.10788 0.08034 0.09028 C 0.07982 0.08843 0.0793 0.08774 0.07877 0.08658 C 0.07292 0.0757 0.07604 0.08172 0.07018 0.06783 C 0.0694 0.06598 0.06823 0.06459 0.06784 0.0625 C 0.06732 0.06065 0.06706 0.0588 0.0664 0.05718 C 0.06549 0.05533 0.06393 0.05463 0.06302 0.05301 C 0.05677 0.04213 0.06276 0.04838 0.05716 0.04329 C 0.05677 0.04167 0.05677 0.03936 0.05573 0.0382 C 0.05286 0.0338 0.05156 0.03542 0.04857 0.03635 C 0.04713 0.04306 0.04713 0.04422 0.04375 0.04977 C 0.04232 0.05255 0.04023 0.0544 0.03867 0.05672 C 0.03711 0.05903 0.03594 0.06158 0.03437 0.06389 C 0.03177 0.06783 0.02864 0.07061 0.02617 0.07524 C 0.02305 0.08102 0.02161 0.08357 0.01784 0.08774 C 0.01614 0.08982 0.01445 0.09028 0.01276 0.09144 C 0.01146 0.09283 0.01015 0.09422 0.00872 0.09538 C 0.00716 0.09676 0.00547 0.09746 0.0039 0.09908 C 0.00195 0.10116 0.00052 0.10371 -0.0013 0.10625 C -0.00287 0.10348 -0.00469 0.10116 -0.00612 0.09815 C -0.00925 0.0919 -0.00638 0.09445 -0.00807 0.0875 C -0.00873 0.08588 -0.00964 0.08426 -0.01042 0.08241 C -0.01068 0.0794 -0.00912 0.07408 -0.01068 0.07408 C -0.01328 0.07408 -0.01693 0.08241 -0.01693 0.08264 C -0.01745 0.0838 -0.01771 0.08565 -0.01823 0.08704 C -0.01875 0.0882 -0.01966 0.08866 -0.02018 0.08982 C -0.02266 0.09375 -0.0224 0.09375 -0.02383 0.09862 C -0.02461 0.09676 -0.02539 0.09514 -0.02617 0.09306 C -0.02774 0.08866 -0.02708 0.08403 -0.02982 0.09283 C -0.02995 0.09329 -0.02995 0.09445 -0.03008 0.09538 L -0.03008 0.09561 L -0.03008 0.09538" pathEditMode="relative" rAng="480000" ptsTypes="AAAAAAAAAAAAAAAAAAAAAAAAAAAAAAAAA">
                                      <p:cBhvr>
                                        <p:cTn id="1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94" y="-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6412375"/>
            <a:ext cx="12192000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81965" y="6412375"/>
            <a:ext cx="567159" cy="4456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100122" y="6412375"/>
            <a:ext cx="567159" cy="4456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898115" y="5568097"/>
            <a:ext cx="687684" cy="896979"/>
          </a:xfrm>
          <a:prstGeom prst="rect">
            <a:avLst/>
          </a:prstGeom>
        </p:spPr>
      </p:pic>
      <p:grpSp>
        <p:nvGrpSpPr>
          <p:cNvPr id="269" name="Group 164"/>
          <p:cNvGrpSpPr/>
          <p:nvPr/>
        </p:nvGrpSpPr>
        <p:grpSpPr>
          <a:xfrm rot="-8100000">
            <a:off x="2790858" y="4395191"/>
            <a:ext cx="2532063" cy="2879725"/>
            <a:chOff x="4014" y="1434"/>
            <a:chExt cx="1040" cy="1183"/>
          </a:xfrm>
        </p:grpSpPr>
        <p:sp>
          <p:nvSpPr>
            <p:cNvPr id="270" name="Freeform 165"/>
            <p:cNvSpPr/>
            <p:nvPr/>
          </p:nvSpPr>
          <p:spPr bwMode="auto">
            <a:xfrm>
              <a:off x="4014" y="1434"/>
              <a:ext cx="1040" cy="1183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D9D9D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0">
                  <a:solidFill>
                    <a:srgbClr val="EEEEEE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271" name="Freeform 166"/>
            <p:cNvSpPr/>
            <p:nvPr/>
          </p:nvSpPr>
          <p:spPr bwMode="auto">
            <a:xfrm>
              <a:off x="4182" y="1729"/>
              <a:ext cx="721" cy="821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D7D7D7">
                <a:alpha val="38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272" name="Freeform 167"/>
            <p:cNvSpPr/>
            <p:nvPr/>
          </p:nvSpPr>
          <p:spPr bwMode="auto">
            <a:xfrm rot="10800000">
              <a:off x="4304" y="1969"/>
              <a:ext cx="479" cy="545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</p:grpSp>
      <p:grpSp>
        <p:nvGrpSpPr>
          <p:cNvPr id="273" name="Group 160"/>
          <p:cNvGrpSpPr/>
          <p:nvPr/>
        </p:nvGrpSpPr>
        <p:grpSpPr>
          <a:xfrm rot="2700000">
            <a:off x="6650070" y="3487141"/>
            <a:ext cx="2532063" cy="2879725"/>
            <a:chOff x="4014" y="1434"/>
            <a:chExt cx="1040" cy="1183"/>
          </a:xfrm>
        </p:grpSpPr>
        <p:sp>
          <p:nvSpPr>
            <p:cNvPr id="274" name="Freeform 161"/>
            <p:cNvSpPr/>
            <p:nvPr/>
          </p:nvSpPr>
          <p:spPr bwMode="auto">
            <a:xfrm>
              <a:off x="4014" y="1434"/>
              <a:ext cx="1040" cy="1183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D9D9D9">
                <a:alpha val="33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0">
                  <a:solidFill>
                    <a:srgbClr val="EEEEEE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275" name="Freeform 162"/>
            <p:cNvSpPr/>
            <p:nvPr/>
          </p:nvSpPr>
          <p:spPr bwMode="auto">
            <a:xfrm>
              <a:off x="4182" y="1729"/>
              <a:ext cx="721" cy="821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D7D7D7">
                <a:alpha val="33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276" name="Freeform 163"/>
            <p:cNvSpPr/>
            <p:nvPr/>
          </p:nvSpPr>
          <p:spPr bwMode="auto">
            <a:xfrm rot="10800000">
              <a:off x="4304" y="1969"/>
              <a:ext cx="479" cy="545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FFFFFF">
                <a:alpha val="33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</p:grpSp>
      <p:grpSp>
        <p:nvGrpSpPr>
          <p:cNvPr id="277" name="Group 68"/>
          <p:cNvGrpSpPr/>
          <p:nvPr/>
        </p:nvGrpSpPr>
        <p:grpSpPr>
          <a:xfrm>
            <a:off x="6649277" y="2479872"/>
            <a:ext cx="1012825" cy="1152525"/>
            <a:chOff x="4014" y="1434"/>
            <a:chExt cx="1040" cy="1183"/>
          </a:xfrm>
        </p:grpSpPr>
        <p:sp>
          <p:nvSpPr>
            <p:cNvPr id="278" name="Freeform 69"/>
            <p:cNvSpPr/>
            <p:nvPr/>
          </p:nvSpPr>
          <p:spPr bwMode="auto">
            <a:xfrm>
              <a:off x="4014" y="1434"/>
              <a:ext cx="1040" cy="1183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D9D9D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0">
                  <a:solidFill>
                    <a:srgbClr val="EEEEEE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279" name="Freeform 70"/>
            <p:cNvSpPr/>
            <p:nvPr/>
          </p:nvSpPr>
          <p:spPr bwMode="auto">
            <a:xfrm>
              <a:off x="4182" y="1729"/>
              <a:ext cx="721" cy="821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D7D7D7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280" name="Freeform 71"/>
            <p:cNvSpPr/>
            <p:nvPr/>
          </p:nvSpPr>
          <p:spPr bwMode="auto">
            <a:xfrm rot="10800000">
              <a:off x="4304" y="1969"/>
              <a:ext cx="479" cy="545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</p:grpSp>
      <p:grpSp>
        <p:nvGrpSpPr>
          <p:cNvPr id="281" name="Group 64"/>
          <p:cNvGrpSpPr/>
          <p:nvPr/>
        </p:nvGrpSpPr>
        <p:grpSpPr>
          <a:xfrm rot="2700000">
            <a:off x="5875371" y="1023341"/>
            <a:ext cx="1306512" cy="1485900"/>
            <a:chOff x="4014" y="1434"/>
            <a:chExt cx="1040" cy="1183"/>
          </a:xfrm>
        </p:grpSpPr>
        <p:sp>
          <p:nvSpPr>
            <p:cNvPr id="282" name="Freeform 65"/>
            <p:cNvSpPr/>
            <p:nvPr/>
          </p:nvSpPr>
          <p:spPr bwMode="auto">
            <a:xfrm>
              <a:off x="4014" y="1434"/>
              <a:ext cx="1040" cy="1183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D9D9D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0">
                  <a:solidFill>
                    <a:srgbClr val="EEEEEE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283" name="Freeform 66"/>
            <p:cNvSpPr/>
            <p:nvPr/>
          </p:nvSpPr>
          <p:spPr bwMode="auto">
            <a:xfrm>
              <a:off x="4182" y="1729"/>
              <a:ext cx="721" cy="821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D7D7D7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284" name="Freeform 67"/>
            <p:cNvSpPr/>
            <p:nvPr/>
          </p:nvSpPr>
          <p:spPr bwMode="auto">
            <a:xfrm rot="10800000">
              <a:off x="4304" y="1969"/>
              <a:ext cx="479" cy="545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</p:grpSp>
      <p:grpSp>
        <p:nvGrpSpPr>
          <p:cNvPr id="285" name="Group 56"/>
          <p:cNvGrpSpPr/>
          <p:nvPr/>
        </p:nvGrpSpPr>
        <p:grpSpPr>
          <a:xfrm rot="-2700000">
            <a:off x="3214114" y="-209964"/>
            <a:ext cx="2532062" cy="2879726"/>
            <a:chOff x="4014" y="1434"/>
            <a:chExt cx="1040" cy="1183"/>
          </a:xfrm>
        </p:grpSpPr>
        <p:sp>
          <p:nvSpPr>
            <p:cNvPr id="286" name="Freeform 57"/>
            <p:cNvSpPr/>
            <p:nvPr/>
          </p:nvSpPr>
          <p:spPr bwMode="auto">
            <a:xfrm>
              <a:off x="4014" y="1434"/>
              <a:ext cx="1040" cy="1183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D9D9D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0">
                  <a:solidFill>
                    <a:srgbClr val="EEEEEE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287" name="Freeform 58"/>
            <p:cNvSpPr/>
            <p:nvPr/>
          </p:nvSpPr>
          <p:spPr bwMode="auto">
            <a:xfrm>
              <a:off x="4182" y="1729"/>
              <a:ext cx="721" cy="821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D7D7D7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288" name="Freeform 59"/>
            <p:cNvSpPr/>
            <p:nvPr/>
          </p:nvSpPr>
          <p:spPr bwMode="auto">
            <a:xfrm rot="10800000">
              <a:off x="4304" y="1969"/>
              <a:ext cx="479" cy="545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</p:grpSp>
      <p:grpSp>
        <p:nvGrpSpPr>
          <p:cNvPr id="289" name="Group 14"/>
          <p:cNvGrpSpPr/>
          <p:nvPr/>
        </p:nvGrpSpPr>
        <p:grpSpPr>
          <a:xfrm>
            <a:off x="5209414" y="1400372"/>
            <a:ext cx="1265238" cy="1439863"/>
            <a:chOff x="2681" y="1761"/>
            <a:chExt cx="1040" cy="1183"/>
          </a:xfrm>
        </p:grpSpPr>
        <p:sp>
          <p:nvSpPr>
            <p:cNvPr id="290" name="Freeform 11" descr="浅色下对角线"/>
            <p:cNvSpPr/>
            <p:nvPr/>
          </p:nvSpPr>
          <p:spPr bwMode="auto">
            <a:xfrm>
              <a:off x="2681" y="1761"/>
              <a:ext cx="1040" cy="1183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pattFill prst="ltDnDiag">
              <a:fgClr>
                <a:srgbClr val="3A3A3A">
                  <a:alpha val="60001"/>
                </a:srgbClr>
              </a:fgClr>
              <a:bgClr>
                <a:schemeClr val="bg2">
                  <a:alpha val="34000"/>
                </a:schemeClr>
              </a:bgClr>
            </a:pattFill>
            <a:ln w="101600">
              <a:solidFill>
                <a:srgbClr val="E6E6E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291" name="Freeform 12" descr="浅色上对角线"/>
            <p:cNvSpPr/>
            <p:nvPr/>
          </p:nvSpPr>
          <p:spPr bwMode="auto">
            <a:xfrm>
              <a:off x="2849" y="2056"/>
              <a:ext cx="721" cy="821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</p:grpSp>
      <p:grpSp>
        <p:nvGrpSpPr>
          <p:cNvPr id="292" name="Group 20"/>
          <p:cNvGrpSpPr/>
          <p:nvPr/>
        </p:nvGrpSpPr>
        <p:grpSpPr>
          <a:xfrm rot="-2700000">
            <a:off x="4633152" y="2768797"/>
            <a:ext cx="949325" cy="1081088"/>
            <a:chOff x="2681" y="1761"/>
            <a:chExt cx="1040" cy="1183"/>
          </a:xfrm>
        </p:grpSpPr>
        <p:sp>
          <p:nvSpPr>
            <p:cNvPr id="293" name="Freeform 21" descr="浅色下对角线"/>
            <p:cNvSpPr/>
            <p:nvPr/>
          </p:nvSpPr>
          <p:spPr bwMode="auto">
            <a:xfrm>
              <a:off x="2681" y="1761"/>
              <a:ext cx="1040" cy="1183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pattFill prst="ltDnDiag">
              <a:fgClr>
                <a:srgbClr val="3A3A3A">
                  <a:alpha val="34000"/>
                </a:srgbClr>
              </a:fgClr>
              <a:bgClr>
                <a:schemeClr val="bg2">
                  <a:alpha val="34000"/>
                </a:schemeClr>
              </a:bgClr>
            </a:pattFill>
            <a:ln w="63500">
              <a:solidFill>
                <a:srgbClr val="E6E6E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294" name="Freeform 22" descr="浅色上对角线"/>
            <p:cNvSpPr/>
            <p:nvPr/>
          </p:nvSpPr>
          <p:spPr bwMode="auto">
            <a:xfrm>
              <a:off x="2849" y="2056"/>
              <a:ext cx="721" cy="821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pattFill prst="ltUpDiag">
              <a:fgClr>
                <a:srgbClr val="D1D1D1">
                  <a:alpha val="66000"/>
                </a:srgbClr>
              </a:fgClr>
              <a:bgClr>
                <a:schemeClr val="bg1">
                  <a:alpha val="66000"/>
                </a:schemeClr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295" name="Freeform 23"/>
            <p:cNvSpPr/>
            <p:nvPr/>
          </p:nvSpPr>
          <p:spPr bwMode="auto">
            <a:xfrm rot="10800000">
              <a:off x="2971" y="2296"/>
              <a:ext cx="479" cy="545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333333">
                <a:alpha val="82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</p:grpSp>
      <p:grpSp>
        <p:nvGrpSpPr>
          <p:cNvPr id="296" name="Group 24"/>
          <p:cNvGrpSpPr/>
          <p:nvPr/>
        </p:nvGrpSpPr>
        <p:grpSpPr>
          <a:xfrm rot="2700000">
            <a:off x="6053964" y="2859285"/>
            <a:ext cx="758825" cy="863600"/>
            <a:chOff x="2681" y="1761"/>
            <a:chExt cx="1040" cy="1183"/>
          </a:xfrm>
        </p:grpSpPr>
        <p:sp>
          <p:nvSpPr>
            <p:cNvPr id="297" name="Freeform 25" descr="浅色下对角线"/>
            <p:cNvSpPr/>
            <p:nvPr/>
          </p:nvSpPr>
          <p:spPr bwMode="auto">
            <a:xfrm>
              <a:off x="2681" y="1761"/>
              <a:ext cx="1040" cy="1183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pattFill prst="ltDnDiag">
              <a:fgClr>
                <a:srgbClr val="3A3A3A">
                  <a:alpha val="34000"/>
                </a:srgbClr>
              </a:fgClr>
              <a:bgClr>
                <a:schemeClr val="bg2">
                  <a:alpha val="34000"/>
                </a:schemeClr>
              </a:bgClr>
            </a:pattFill>
            <a:ln w="50800">
              <a:solidFill>
                <a:srgbClr val="E6E6E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298" name="Freeform 26" descr="浅色上对角线"/>
            <p:cNvSpPr/>
            <p:nvPr/>
          </p:nvSpPr>
          <p:spPr bwMode="auto">
            <a:xfrm>
              <a:off x="2849" y="2056"/>
              <a:ext cx="721" cy="821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pattFill prst="ltUpDiag">
              <a:fgClr>
                <a:srgbClr val="D1D1D1">
                  <a:alpha val="66000"/>
                </a:srgbClr>
              </a:fgClr>
              <a:bgClr>
                <a:schemeClr val="bg1">
                  <a:alpha val="66000"/>
                </a:schemeClr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299" name="Freeform 27"/>
            <p:cNvSpPr/>
            <p:nvPr/>
          </p:nvSpPr>
          <p:spPr bwMode="auto">
            <a:xfrm rot="10800000">
              <a:off x="2971" y="2296"/>
              <a:ext cx="479" cy="545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333333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</p:grpSp>
      <p:grpSp>
        <p:nvGrpSpPr>
          <p:cNvPr id="300" name="Group 28"/>
          <p:cNvGrpSpPr/>
          <p:nvPr/>
        </p:nvGrpSpPr>
        <p:grpSpPr>
          <a:xfrm rot="35100000">
            <a:off x="5312601" y="3889573"/>
            <a:ext cx="455613" cy="519112"/>
            <a:chOff x="2681" y="1761"/>
            <a:chExt cx="1040" cy="1183"/>
          </a:xfrm>
        </p:grpSpPr>
        <p:sp>
          <p:nvSpPr>
            <p:cNvPr id="301" name="Freeform 29" descr="浅色下对角线"/>
            <p:cNvSpPr/>
            <p:nvPr/>
          </p:nvSpPr>
          <p:spPr bwMode="auto">
            <a:xfrm>
              <a:off x="2681" y="1761"/>
              <a:ext cx="1040" cy="1183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pattFill prst="ltDnDiag">
              <a:fgClr>
                <a:srgbClr val="3A3A3A">
                  <a:alpha val="34000"/>
                </a:srgbClr>
              </a:fgClr>
              <a:bgClr>
                <a:schemeClr val="bg2">
                  <a:alpha val="34000"/>
                </a:schemeClr>
              </a:bgClr>
            </a:pattFill>
            <a:ln w="38100">
              <a:solidFill>
                <a:srgbClr val="E6E6E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302" name="Freeform 30" descr="浅色上对角线"/>
            <p:cNvSpPr/>
            <p:nvPr/>
          </p:nvSpPr>
          <p:spPr bwMode="auto">
            <a:xfrm>
              <a:off x="2849" y="2056"/>
              <a:ext cx="721" cy="821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pattFill prst="ltUpDiag">
              <a:fgClr>
                <a:srgbClr val="D1D1D1">
                  <a:alpha val="66000"/>
                </a:srgbClr>
              </a:fgClr>
              <a:bgClr>
                <a:schemeClr val="bg1">
                  <a:alpha val="66000"/>
                </a:schemeClr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303" name="Freeform 31"/>
            <p:cNvSpPr/>
            <p:nvPr/>
          </p:nvSpPr>
          <p:spPr bwMode="auto">
            <a:xfrm rot="10800000">
              <a:off x="2971" y="2296"/>
              <a:ext cx="479" cy="545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333333">
                <a:alpha val="2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</p:grpSp>
      <p:grpSp>
        <p:nvGrpSpPr>
          <p:cNvPr id="304" name="Group 32"/>
          <p:cNvGrpSpPr/>
          <p:nvPr/>
        </p:nvGrpSpPr>
        <p:grpSpPr>
          <a:xfrm>
            <a:off x="6360352" y="3848297"/>
            <a:ext cx="885825" cy="1008063"/>
            <a:chOff x="2681" y="1761"/>
            <a:chExt cx="1040" cy="1183"/>
          </a:xfrm>
        </p:grpSpPr>
        <p:sp>
          <p:nvSpPr>
            <p:cNvPr id="305" name="Freeform 33" descr="浅色下对角线"/>
            <p:cNvSpPr/>
            <p:nvPr/>
          </p:nvSpPr>
          <p:spPr bwMode="auto">
            <a:xfrm>
              <a:off x="2681" y="1761"/>
              <a:ext cx="1040" cy="1183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pattFill prst="ltDnDiag">
              <a:fgClr>
                <a:srgbClr val="3A3A3A">
                  <a:alpha val="71001"/>
                </a:srgbClr>
              </a:fgClr>
              <a:bgClr>
                <a:schemeClr val="bg2">
                  <a:alpha val="34000"/>
                </a:schemeClr>
              </a:bgClr>
            </a:pattFill>
            <a:ln w="76200">
              <a:solidFill>
                <a:srgbClr val="E6E6E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306" name="Freeform 34" descr="浅色上对角线"/>
            <p:cNvSpPr/>
            <p:nvPr/>
          </p:nvSpPr>
          <p:spPr bwMode="auto">
            <a:xfrm>
              <a:off x="2849" y="2056"/>
              <a:ext cx="721" cy="821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pattFill prst="ltUpDiag">
              <a:fgClr>
                <a:srgbClr val="D1D1D1">
                  <a:alpha val="71001"/>
                </a:srgbClr>
              </a:fgClr>
              <a:bgClr>
                <a:schemeClr val="bg1">
                  <a:alpha val="66000"/>
                </a:schemeClr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307" name="Freeform 35"/>
            <p:cNvSpPr/>
            <p:nvPr/>
          </p:nvSpPr>
          <p:spPr bwMode="auto">
            <a:xfrm rot="10800000">
              <a:off x="2971" y="2296"/>
              <a:ext cx="479" cy="545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333333">
                <a:alpha val="8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</p:grpSp>
      <p:grpSp>
        <p:nvGrpSpPr>
          <p:cNvPr id="308" name="Group 36"/>
          <p:cNvGrpSpPr/>
          <p:nvPr/>
        </p:nvGrpSpPr>
        <p:grpSpPr>
          <a:xfrm>
            <a:off x="4633152" y="4208660"/>
            <a:ext cx="695325" cy="792162"/>
            <a:chOff x="2681" y="1761"/>
            <a:chExt cx="1040" cy="1183"/>
          </a:xfrm>
        </p:grpSpPr>
        <p:sp>
          <p:nvSpPr>
            <p:cNvPr id="309" name="Freeform 37" descr="浅色下对角线"/>
            <p:cNvSpPr/>
            <p:nvPr/>
          </p:nvSpPr>
          <p:spPr bwMode="auto">
            <a:xfrm>
              <a:off x="2681" y="1761"/>
              <a:ext cx="1040" cy="1183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pattFill prst="ltDnDiag">
              <a:fgClr>
                <a:srgbClr val="3A3A3A">
                  <a:alpha val="59000"/>
                </a:srgbClr>
              </a:fgClr>
              <a:bgClr>
                <a:schemeClr val="bg2">
                  <a:alpha val="34000"/>
                </a:schemeClr>
              </a:bgClr>
            </a:pattFill>
            <a:ln w="50800">
              <a:solidFill>
                <a:srgbClr val="E6E6E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310" name="Freeform 38" descr="浅色上对角线"/>
            <p:cNvSpPr/>
            <p:nvPr/>
          </p:nvSpPr>
          <p:spPr bwMode="auto">
            <a:xfrm>
              <a:off x="2849" y="2056"/>
              <a:ext cx="721" cy="821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pattFill prst="ltUpDiag">
              <a:fgClr>
                <a:srgbClr val="D1D1D1">
                  <a:alpha val="59000"/>
                </a:srgbClr>
              </a:fgClr>
              <a:bgClr>
                <a:schemeClr val="bg1">
                  <a:alpha val="66000"/>
                </a:schemeClr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311" name="Freeform 39"/>
            <p:cNvSpPr/>
            <p:nvPr/>
          </p:nvSpPr>
          <p:spPr bwMode="auto">
            <a:xfrm rot="10800000">
              <a:off x="2971" y="2296"/>
              <a:ext cx="479" cy="545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333333">
                <a:alpha val="88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</p:grpSp>
      <p:grpSp>
        <p:nvGrpSpPr>
          <p:cNvPr id="312" name="Group 40"/>
          <p:cNvGrpSpPr/>
          <p:nvPr/>
        </p:nvGrpSpPr>
        <p:grpSpPr>
          <a:xfrm>
            <a:off x="6073014" y="4711897"/>
            <a:ext cx="315913" cy="360363"/>
            <a:chOff x="2681" y="1761"/>
            <a:chExt cx="1040" cy="1183"/>
          </a:xfrm>
        </p:grpSpPr>
        <p:sp>
          <p:nvSpPr>
            <p:cNvPr id="313" name="Freeform 41" descr="浅色下对角线"/>
            <p:cNvSpPr/>
            <p:nvPr/>
          </p:nvSpPr>
          <p:spPr bwMode="auto">
            <a:xfrm>
              <a:off x="2681" y="1761"/>
              <a:ext cx="1040" cy="1183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pattFill prst="ltDnDiag">
              <a:fgClr>
                <a:srgbClr val="3A3A3A">
                  <a:alpha val="34000"/>
                </a:srgbClr>
              </a:fgClr>
              <a:bgClr>
                <a:schemeClr val="bg2">
                  <a:alpha val="34000"/>
                </a:schemeClr>
              </a:bgClr>
            </a:pattFill>
            <a:ln w="38100">
              <a:solidFill>
                <a:srgbClr val="E6E6E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314" name="Freeform 42" descr="浅色上对角线"/>
            <p:cNvSpPr/>
            <p:nvPr/>
          </p:nvSpPr>
          <p:spPr bwMode="auto">
            <a:xfrm>
              <a:off x="2849" y="2056"/>
              <a:ext cx="721" cy="821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pattFill prst="ltUpDiag">
              <a:fgClr>
                <a:srgbClr val="D1D1D1">
                  <a:alpha val="66000"/>
                </a:srgbClr>
              </a:fgClr>
              <a:bgClr>
                <a:schemeClr val="bg1">
                  <a:alpha val="66000"/>
                </a:schemeClr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315" name="Freeform 43"/>
            <p:cNvSpPr/>
            <p:nvPr/>
          </p:nvSpPr>
          <p:spPr bwMode="auto">
            <a:xfrm rot="10800000">
              <a:off x="2971" y="2296"/>
              <a:ext cx="479" cy="545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333333">
                <a:alpha val="41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</p:grpSp>
      <p:grpSp>
        <p:nvGrpSpPr>
          <p:cNvPr id="316" name="Group 44"/>
          <p:cNvGrpSpPr/>
          <p:nvPr/>
        </p:nvGrpSpPr>
        <p:grpSpPr>
          <a:xfrm>
            <a:off x="5352289" y="4784922"/>
            <a:ext cx="442913" cy="503238"/>
            <a:chOff x="2681" y="1761"/>
            <a:chExt cx="1040" cy="1183"/>
          </a:xfrm>
        </p:grpSpPr>
        <p:sp>
          <p:nvSpPr>
            <p:cNvPr id="317" name="Freeform 45" descr="浅色下对角线"/>
            <p:cNvSpPr/>
            <p:nvPr/>
          </p:nvSpPr>
          <p:spPr bwMode="auto">
            <a:xfrm>
              <a:off x="2681" y="1761"/>
              <a:ext cx="1040" cy="1183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pattFill prst="ltDnDiag">
              <a:fgClr>
                <a:srgbClr val="3A3A3A">
                  <a:alpha val="34000"/>
                </a:srgbClr>
              </a:fgClr>
              <a:bgClr>
                <a:schemeClr val="bg2">
                  <a:alpha val="34000"/>
                </a:schemeClr>
              </a:bgClr>
            </a:pattFill>
            <a:ln w="25400">
              <a:solidFill>
                <a:srgbClr val="E6E6E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318" name="Freeform 46" descr="浅色上对角线"/>
            <p:cNvSpPr/>
            <p:nvPr/>
          </p:nvSpPr>
          <p:spPr bwMode="auto">
            <a:xfrm>
              <a:off x="2849" y="2056"/>
              <a:ext cx="721" cy="821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pattFill prst="ltUpDiag">
              <a:fgClr>
                <a:srgbClr val="D1D1D1">
                  <a:alpha val="66000"/>
                </a:srgbClr>
              </a:fgClr>
              <a:bgClr>
                <a:schemeClr val="bg1">
                  <a:alpha val="66000"/>
                </a:schemeClr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319" name="Freeform 47"/>
            <p:cNvSpPr/>
            <p:nvPr/>
          </p:nvSpPr>
          <p:spPr bwMode="auto">
            <a:xfrm rot="10800000">
              <a:off x="2971" y="2296"/>
              <a:ext cx="479" cy="545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333333">
                <a:alpha val="41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</p:grpSp>
      <p:grpSp>
        <p:nvGrpSpPr>
          <p:cNvPr id="320" name="Group 48"/>
          <p:cNvGrpSpPr/>
          <p:nvPr/>
        </p:nvGrpSpPr>
        <p:grpSpPr>
          <a:xfrm rot="8100000">
            <a:off x="6504814" y="5145285"/>
            <a:ext cx="442913" cy="503237"/>
            <a:chOff x="2681" y="1761"/>
            <a:chExt cx="1040" cy="1183"/>
          </a:xfrm>
        </p:grpSpPr>
        <p:sp>
          <p:nvSpPr>
            <p:cNvPr id="321" name="Freeform 49" descr="浅色下对角线"/>
            <p:cNvSpPr/>
            <p:nvPr/>
          </p:nvSpPr>
          <p:spPr bwMode="auto">
            <a:xfrm>
              <a:off x="2681" y="1761"/>
              <a:ext cx="1040" cy="1183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pattFill prst="ltDnDiag">
              <a:fgClr>
                <a:srgbClr val="3A3A3A">
                  <a:alpha val="34000"/>
                </a:srgbClr>
              </a:fgClr>
              <a:bgClr>
                <a:schemeClr val="bg2">
                  <a:alpha val="34000"/>
                </a:schemeClr>
              </a:bgClr>
            </a:pattFill>
            <a:ln w="50800">
              <a:solidFill>
                <a:srgbClr val="E6E6E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322" name="Freeform 50" descr="浅色上对角线"/>
            <p:cNvSpPr/>
            <p:nvPr/>
          </p:nvSpPr>
          <p:spPr bwMode="auto">
            <a:xfrm>
              <a:off x="2849" y="2056"/>
              <a:ext cx="721" cy="821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pattFill prst="ltUpDiag">
              <a:fgClr>
                <a:srgbClr val="D1D1D1">
                  <a:alpha val="66000"/>
                </a:srgbClr>
              </a:fgClr>
              <a:bgClr>
                <a:schemeClr val="bg1">
                  <a:alpha val="66000"/>
                </a:schemeClr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323" name="Freeform 51"/>
            <p:cNvSpPr/>
            <p:nvPr/>
          </p:nvSpPr>
          <p:spPr bwMode="auto">
            <a:xfrm rot="10800000">
              <a:off x="2971" y="2296"/>
              <a:ext cx="479" cy="545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333333">
                <a:alpha val="41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</p:grpSp>
      <p:grpSp>
        <p:nvGrpSpPr>
          <p:cNvPr id="324" name="Group 52"/>
          <p:cNvGrpSpPr/>
          <p:nvPr/>
        </p:nvGrpSpPr>
        <p:grpSpPr>
          <a:xfrm rot="13500000">
            <a:off x="4882390" y="5470722"/>
            <a:ext cx="493712" cy="560387"/>
            <a:chOff x="2681" y="1761"/>
            <a:chExt cx="1040" cy="1183"/>
          </a:xfrm>
        </p:grpSpPr>
        <p:sp>
          <p:nvSpPr>
            <p:cNvPr id="325" name="Freeform 53" descr="浅色下对角线"/>
            <p:cNvSpPr/>
            <p:nvPr/>
          </p:nvSpPr>
          <p:spPr bwMode="auto">
            <a:xfrm>
              <a:off x="2681" y="1761"/>
              <a:ext cx="1040" cy="1183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pattFill prst="ltDnDiag">
              <a:fgClr>
                <a:srgbClr val="3A3A3A">
                  <a:alpha val="34000"/>
                </a:srgbClr>
              </a:fgClr>
              <a:bgClr>
                <a:schemeClr val="bg2">
                  <a:alpha val="34000"/>
                </a:schemeClr>
              </a:bgClr>
            </a:pattFill>
            <a:ln w="50800">
              <a:solidFill>
                <a:srgbClr val="E6E6E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326" name="Freeform 54" descr="浅色上对角线"/>
            <p:cNvSpPr/>
            <p:nvPr/>
          </p:nvSpPr>
          <p:spPr bwMode="auto">
            <a:xfrm>
              <a:off x="2849" y="2056"/>
              <a:ext cx="721" cy="821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pattFill prst="ltUpDiag">
              <a:fgClr>
                <a:srgbClr val="D1D1D1">
                  <a:alpha val="66000"/>
                </a:srgbClr>
              </a:fgClr>
              <a:bgClr>
                <a:schemeClr val="bg1">
                  <a:alpha val="66000"/>
                </a:schemeClr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327" name="Freeform 55"/>
            <p:cNvSpPr/>
            <p:nvPr/>
          </p:nvSpPr>
          <p:spPr bwMode="auto">
            <a:xfrm rot="10800000">
              <a:off x="2971" y="2296"/>
              <a:ext cx="479" cy="545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333333">
                <a:alpha val="41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</p:grpSp>
      <p:grpSp>
        <p:nvGrpSpPr>
          <p:cNvPr id="328" name="Group 72"/>
          <p:cNvGrpSpPr/>
          <p:nvPr/>
        </p:nvGrpSpPr>
        <p:grpSpPr>
          <a:xfrm>
            <a:off x="3840989" y="2840235"/>
            <a:ext cx="1203325" cy="1368425"/>
            <a:chOff x="4014" y="1434"/>
            <a:chExt cx="1040" cy="1183"/>
          </a:xfrm>
        </p:grpSpPr>
        <p:sp>
          <p:nvSpPr>
            <p:cNvPr id="329" name="Freeform 73"/>
            <p:cNvSpPr/>
            <p:nvPr/>
          </p:nvSpPr>
          <p:spPr bwMode="auto">
            <a:xfrm>
              <a:off x="4014" y="1434"/>
              <a:ext cx="1040" cy="1183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D9D9D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0">
                  <a:solidFill>
                    <a:srgbClr val="EEEEEE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330" name="Freeform 74"/>
            <p:cNvSpPr/>
            <p:nvPr/>
          </p:nvSpPr>
          <p:spPr bwMode="auto">
            <a:xfrm>
              <a:off x="4182" y="1729"/>
              <a:ext cx="721" cy="821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D7D7D7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331" name="Freeform 75"/>
            <p:cNvSpPr/>
            <p:nvPr/>
          </p:nvSpPr>
          <p:spPr bwMode="auto">
            <a:xfrm rot="10800000">
              <a:off x="4304" y="1969"/>
              <a:ext cx="479" cy="545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</p:grpSp>
      <p:grpSp>
        <p:nvGrpSpPr>
          <p:cNvPr id="332" name="Group 76"/>
          <p:cNvGrpSpPr/>
          <p:nvPr/>
        </p:nvGrpSpPr>
        <p:grpSpPr>
          <a:xfrm rot="-8100000">
            <a:off x="4420427" y="4613472"/>
            <a:ext cx="593725" cy="676275"/>
            <a:chOff x="4014" y="1434"/>
            <a:chExt cx="1040" cy="1183"/>
          </a:xfrm>
        </p:grpSpPr>
        <p:sp>
          <p:nvSpPr>
            <p:cNvPr id="333" name="Freeform 77"/>
            <p:cNvSpPr/>
            <p:nvPr/>
          </p:nvSpPr>
          <p:spPr bwMode="auto">
            <a:xfrm>
              <a:off x="4014" y="1434"/>
              <a:ext cx="1040" cy="1183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D9D9D9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0">
                  <a:solidFill>
                    <a:srgbClr val="EEEEEE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334" name="Freeform 78"/>
            <p:cNvSpPr/>
            <p:nvPr/>
          </p:nvSpPr>
          <p:spPr bwMode="auto">
            <a:xfrm>
              <a:off x="4182" y="1729"/>
              <a:ext cx="721" cy="821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D7D7D7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335" name="Freeform 79"/>
            <p:cNvSpPr/>
            <p:nvPr/>
          </p:nvSpPr>
          <p:spPr bwMode="auto">
            <a:xfrm rot="10800000">
              <a:off x="4304" y="1969"/>
              <a:ext cx="479" cy="545"/>
            </a:xfrm>
            <a:custGeom>
              <a:avLst/>
              <a:gdLst>
                <a:gd name="T0" fmla="*/ 530 w 1040"/>
                <a:gd name="T1" fmla="*/ 0 h 1183"/>
                <a:gd name="T2" fmla="*/ 128 w 1040"/>
                <a:gd name="T3" fmla="*/ 371 h 1183"/>
                <a:gd name="T4" fmla="*/ 100 w 1040"/>
                <a:gd name="T5" fmla="*/ 411 h 1183"/>
                <a:gd name="T6" fmla="*/ 64 w 1040"/>
                <a:gd name="T7" fmla="*/ 463 h 1183"/>
                <a:gd name="T8" fmla="*/ 36 w 1040"/>
                <a:gd name="T9" fmla="*/ 523 h 1183"/>
                <a:gd name="T10" fmla="*/ 20 w 1040"/>
                <a:gd name="T11" fmla="*/ 571 h 1183"/>
                <a:gd name="T12" fmla="*/ 4 w 1040"/>
                <a:gd name="T13" fmla="*/ 635 h 1183"/>
                <a:gd name="T14" fmla="*/ 0 w 1040"/>
                <a:gd name="T15" fmla="*/ 703 h 1183"/>
                <a:gd name="T16" fmla="*/ 4 w 1040"/>
                <a:gd name="T17" fmla="*/ 767 h 1183"/>
                <a:gd name="T18" fmla="*/ 24 w 1040"/>
                <a:gd name="T19" fmla="*/ 839 h 1183"/>
                <a:gd name="T20" fmla="*/ 48 w 1040"/>
                <a:gd name="T21" fmla="*/ 895 h 1183"/>
                <a:gd name="T22" fmla="*/ 88 w 1040"/>
                <a:gd name="T23" fmla="*/ 963 h 1183"/>
                <a:gd name="T24" fmla="*/ 132 w 1040"/>
                <a:gd name="T25" fmla="*/ 1015 h 1183"/>
                <a:gd name="T26" fmla="*/ 188 w 1040"/>
                <a:gd name="T27" fmla="*/ 1067 h 1183"/>
                <a:gd name="T28" fmla="*/ 244 w 1040"/>
                <a:gd name="T29" fmla="*/ 1103 h 1183"/>
                <a:gd name="T30" fmla="*/ 296 w 1040"/>
                <a:gd name="T31" fmla="*/ 1131 h 1183"/>
                <a:gd name="T32" fmla="*/ 344 w 1040"/>
                <a:gd name="T33" fmla="*/ 1147 h 1183"/>
                <a:gd name="T34" fmla="*/ 404 w 1040"/>
                <a:gd name="T35" fmla="*/ 1167 h 1183"/>
                <a:gd name="T36" fmla="*/ 460 w 1040"/>
                <a:gd name="T37" fmla="*/ 1175 h 1183"/>
                <a:gd name="T38" fmla="*/ 524 w 1040"/>
                <a:gd name="T39" fmla="*/ 1183 h 1183"/>
                <a:gd name="T40" fmla="*/ 588 w 1040"/>
                <a:gd name="T41" fmla="*/ 1175 h 1183"/>
                <a:gd name="T42" fmla="*/ 624 w 1040"/>
                <a:gd name="T43" fmla="*/ 1167 h 1183"/>
                <a:gd name="T44" fmla="*/ 668 w 1040"/>
                <a:gd name="T45" fmla="*/ 1155 h 1183"/>
                <a:gd name="T46" fmla="*/ 704 w 1040"/>
                <a:gd name="T47" fmla="*/ 1147 h 1183"/>
                <a:gd name="T48" fmla="*/ 748 w 1040"/>
                <a:gd name="T49" fmla="*/ 1131 h 1183"/>
                <a:gd name="T50" fmla="*/ 800 w 1040"/>
                <a:gd name="T51" fmla="*/ 1107 h 1183"/>
                <a:gd name="T52" fmla="*/ 836 w 1040"/>
                <a:gd name="T53" fmla="*/ 1083 h 1183"/>
                <a:gd name="T54" fmla="*/ 876 w 1040"/>
                <a:gd name="T55" fmla="*/ 1047 h 1183"/>
                <a:gd name="T56" fmla="*/ 920 w 1040"/>
                <a:gd name="T57" fmla="*/ 1003 h 1183"/>
                <a:gd name="T58" fmla="*/ 952 w 1040"/>
                <a:gd name="T59" fmla="*/ 971 h 1183"/>
                <a:gd name="T60" fmla="*/ 980 w 1040"/>
                <a:gd name="T61" fmla="*/ 919 h 1183"/>
                <a:gd name="T62" fmla="*/ 1016 w 1040"/>
                <a:gd name="T63" fmla="*/ 847 h 1183"/>
                <a:gd name="T64" fmla="*/ 1036 w 1040"/>
                <a:gd name="T65" fmla="*/ 771 h 1183"/>
                <a:gd name="T66" fmla="*/ 1040 w 1040"/>
                <a:gd name="T67" fmla="*/ 723 h 1183"/>
                <a:gd name="T68" fmla="*/ 1040 w 1040"/>
                <a:gd name="T69" fmla="*/ 667 h 1183"/>
                <a:gd name="T70" fmla="*/ 1036 w 1040"/>
                <a:gd name="T71" fmla="*/ 623 h 1183"/>
                <a:gd name="T72" fmla="*/ 1024 w 1040"/>
                <a:gd name="T73" fmla="*/ 571 h 1183"/>
                <a:gd name="T74" fmla="*/ 1004 w 1040"/>
                <a:gd name="T75" fmla="*/ 519 h 1183"/>
                <a:gd name="T76" fmla="*/ 988 w 1040"/>
                <a:gd name="T77" fmla="*/ 479 h 1183"/>
                <a:gd name="T78" fmla="*/ 968 w 1040"/>
                <a:gd name="T79" fmla="*/ 435 h 1183"/>
                <a:gd name="T80" fmla="*/ 940 w 1040"/>
                <a:gd name="T81" fmla="*/ 407 h 1183"/>
                <a:gd name="T82" fmla="*/ 904 w 1040"/>
                <a:gd name="T83" fmla="*/ 371 h 1183"/>
                <a:gd name="T84" fmla="*/ 530 w 1040"/>
                <a:gd name="T8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0" h="1183">
                  <a:moveTo>
                    <a:pt x="530" y="0"/>
                  </a:moveTo>
                  <a:lnTo>
                    <a:pt x="128" y="371"/>
                  </a:lnTo>
                  <a:lnTo>
                    <a:pt x="100" y="411"/>
                  </a:lnTo>
                  <a:lnTo>
                    <a:pt x="64" y="463"/>
                  </a:lnTo>
                  <a:lnTo>
                    <a:pt x="36" y="523"/>
                  </a:lnTo>
                  <a:lnTo>
                    <a:pt x="20" y="571"/>
                  </a:lnTo>
                  <a:lnTo>
                    <a:pt x="4" y="635"/>
                  </a:lnTo>
                  <a:lnTo>
                    <a:pt x="0" y="703"/>
                  </a:lnTo>
                  <a:lnTo>
                    <a:pt x="4" y="767"/>
                  </a:lnTo>
                  <a:lnTo>
                    <a:pt x="24" y="839"/>
                  </a:lnTo>
                  <a:lnTo>
                    <a:pt x="48" y="895"/>
                  </a:lnTo>
                  <a:lnTo>
                    <a:pt x="88" y="963"/>
                  </a:lnTo>
                  <a:lnTo>
                    <a:pt x="132" y="1015"/>
                  </a:lnTo>
                  <a:lnTo>
                    <a:pt x="188" y="1067"/>
                  </a:lnTo>
                  <a:lnTo>
                    <a:pt x="244" y="1103"/>
                  </a:lnTo>
                  <a:lnTo>
                    <a:pt x="296" y="1131"/>
                  </a:lnTo>
                  <a:lnTo>
                    <a:pt x="344" y="1147"/>
                  </a:lnTo>
                  <a:lnTo>
                    <a:pt x="404" y="1167"/>
                  </a:lnTo>
                  <a:lnTo>
                    <a:pt x="460" y="1175"/>
                  </a:lnTo>
                  <a:lnTo>
                    <a:pt x="524" y="1183"/>
                  </a:lnTo>
                  <a:lnTo>
                    <a:pt x="588" y="1175"/>
                  </a:lnTo>
                  <a:lnTo>
                    <a:pt x="624" y="1167"/>
                  </a:lnTo>
                  <a:lnTo>
                    <a:pt x="668" y="1155"/>
                  </a:lnTo>
                  <a:lnTo>
                    <a:pt x="704" y="1147"/>
                  </a:lnTo>
                  <a:lnTo>
                    <a:pt x="748" y="1131"/>
                  </a:lnTo>
                  <a:lnTo>
                    <a:pt x="800" y="1107"/>
                  </a:lnTo>
                  <a:lnTo>
                    <a:pt x="836" y="1083"/>
                  </a:lnTo>
                  <a:lnTo>
                    <a:pt x="876" y="1047"/>
                  </a:lnTo>
                  <a:lnTo>
                    <a:pt x="920" y="1003"/>
                  </a:lnTo>
                  <a:lnTo>
                    <a:pt x="952" y="971"/>
                  </a:lnTo>
                  <a:lnTo>
                    <a:pt x="980" y="919"/>
                  </a:lnTo>
                  <a:lnTo>
                    <a:pt x="1016" y="847"/>
                  </a:lnTo>
                  <a:lnTo>
                    <a:pt x="1036" y="771"/>
                  </a:lnTo>
                  <a:lnTo>
                    <a:pt x="1040" y="723"/>
                  </a:lnTo>
                  <a:lnTo>
                    <a:pt x="1040" y="667"/>
                  </a:lnTo>
                  <a:lnTo>
                    <a:pt x="1036" y="623"/>
                  </a:lnTo>
                  <a:lnTo>
                    <a:pt x="1024" y="571"/>
                  </a:lnTo>
                  <a:lnTo>
                    <a:pt x="1004" y="519"/>
                  </a:lnTo>
                  <a:lnTo>
                    <a:pt x="988" y="479"/>
                  </a:lnTo>
                  <a:lnTo>
                    <a:pt x="968" y="435"/>
                  </a:lnTo>
                  <a:lnTo>
                    <a:pt x="940" y="407"/>
                  </a:lnTo>
                  <a:cubicBezTo>
                    <a:pt x="907" y="370"/>
                    <a:pt x="924" y="371"/>
                    <a:pt x="904" y="371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</p:grpSp>
      <p:sp>
        <p:nvSpPr>
          <p:cNvPr id="337" name="Freeform 85"/>
          <p:cNvSpPr/>
          <p:nvPr/>
        </p:nvSpPr>
        <p:spPr bwMode="auto">
          <a:xfrm>
            <a:off x="4964939" y="4891285"/>
            <a:ext cx="892175" cy="1046162"/>
          </a:xfrm>
          <a:custGeom>
            <a:avLst/>
            <a:gdLst>
              <a:gd name="T0" fmla="*/ 544 w 544"/>
              <a:gd name="T1" fmla="*/ 635 h 635"/>
              <a:gd name="T2" fmla="*/ 0 w 544"/>
              <a:gd name="T3" fmla="*/ 91 h 635"/>
              <a:gd name="T4" fmla="*/ 0 w 544"/>
              <a:gd name="T5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4" h="635">
                <a:moveTo>
                  <a:pt x="544" y="635"/>
                </a:moveTo>
                <a:lnTo>
                  <a:pt x="0" y="91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80808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/>
            </a:endParaRPr>
          </a:p>
        </p:txBody>
      </p:sp>
      <p:sp>
        <p:nvSpPr>
          <p:cNvPr id="338" name="Freeform 87"/>
          <p:cNvSpPr/>
          <p:nvPr/>
        </p:nvSpPr>
        <p:spPr bwMode="auto">
          <a:xfrm>
            <a:off x="5857114" y="4711897"/>
            <a:ext cx="936625" cy="720725"/>
          </a:xfrm>
          <a:custGeom>
            <a:avLst/>
            <a:gdLst>
              <a:gd name="T0" fmla="*/ 0 w 590"/>
              <a:gd name="T1" fmla="*/ 454 h 454"/>
              <a:gd name="T2" fmla="*/ 590 w 590"/>
              <a:gd name="T3" fmla="*/ 137 h 454"/>
              <a:gd name="T4" fmla="*/ 590 w 590"/>
              <a:gd name="T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90" h="452">
                <a:moveTo>
                  <a:pt x="0" y="454"/>
                </a:moveTo>
                <a:lnTo>
                  <a:pt x="590" y="137"/>
                </a:lnTo>
                <a:lnTo>
                  <a:pt x="590" y="0"/>
                </a:lnTo>
              </a:path>
            </a:pathLst>
          </a:custGeom>
          <a:noFill/>
          <a:ln w="38100">
            <a:solidFill>
              <a:srgbClr val="80808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/>
            </a:endParaRPr>
          </a:p>
        </p:txBody>
      </p:sp>
      <p:sp>
        <p:nvSpPr>
          <p:cNvPr id="339" name="Line 89"/>
          <p:cNvSpPr>
            <a:spLocks noChangeShapeType="1"/>
          </p:cNvSpPr>
          <p:nvPr/>
        </p:nvSpPr>
        <p:spPr bwMode="auto">
          <a:xfrm>
            <a:off x="5387214" y="3584772"/>
            <a:ext cx="460375" cy="46037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/>
            </a:endParaRPr>
          </a:p>
        </p:txBody>
      </p:sp>
      <p:sp>
        <p:nvSpPr>
          <p:cNvPr id="340" name="Line 90"/>
          <p:cNvSpPr>
            <a:spLocks noChangeShapeType="1"/>
          </p:cNvSpPr>
          <p:nvPr/>
        </p:nvSpPr>
        <p:spPr bwMode="auto">
          <a:xfrm flipH="1">
            <a:off x="5847589" y="3516510"/>
            <a:ext cx="360363" cy="287337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/>
            </a:endParaRPr>
          </a:p>
        </p:txBody>
      </p:sp>
      <p:sp>
        <p:nvSpPr>
          <p:cNvPr id="341" name="Line 91"/>
          <p:cNvSpPr>
            <a:spLocks noChangeShapeType="1"/>
          </p:cNvSpPr>
          <p:nvPr/>
        </p:nvSpPr>
        <p:spPr bwMode="auto">
          <a:xfrm flipV="1">
            <a:off x="5271327" y="5470722"/>
            <a:ext cx="141287" cy="144463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/>
            </a:endParaRPr>
          </a:p>
        </p:txBody>
      </p:sp>
      <p:sp>
        <p:nvSpPr>
          <p:cNvPr id="342" name="Line 92"/>
          <p:cNvSpPr>
            <a:spLocks noChangeShapeType="1"/>
          </p:cNvSpPr>
          <p:nvPr/>
        </p:nvSpPr>
        <p:spPr bwMode="auto">
          <a:xfrm flipH="1">
            <a:off x="5568189" y="5288160"/>
            <a:ext cx="0" cy="360362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/>
            </a:endParaRPr>
          </a:p>
        </p:txBody>
      </p:sp>
      <p:sp>
        <p:nvSpPr>
          <p:cNvPr id="343" name="Line 94"/>
          <p:cNvSpPr>
            <a:spLocks noChangeShapeType="1"/>
          </p:cNvSpPr>
          <p:nvPr/>
        </p:nvSpPr>
        <p:spPr bwMode="auto">
          <a:xfrm flipH="1" flipV="1">
            <a:off x="6474652" y="5123060"/>
            <a:ext cx="123825" cy="14287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/>
            </a:endParaRPr>
          </a:p>
        </p:txBody>
      </p:sp>
      <p:sp>
        <p:nvSpPr>
          <p:cNvPr id="344" name="Line 95"/>
          <p:cNvSpPr>
            <a:spLocks noChangeShapeType="1"/>
          </p:cNvSpPr>
          <p:nvPr/>
        </p:nvSpPr>
        <p:spPr bwMode="auto">
          <a:xfrm>
            <a:off x="6217477" y="5000822"/>
            <a:ext cx="38100" cy="26352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5812327" y="2753965"/>
            <a:ext cx="85195" cy="3610798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Arial"/>
            </a:endParaRPr>
          </a:p>
        </p:txBody>
      </p:sp>
      <p:sp>
        <p:nvSpPr>
          <p:cNvPr id="346" name="文本框 345"/>
          <p:cNvSpPr txBox="1"/>
          <p:nvPr/>
        </p:nvSpPr>
        <p:spPr>
          <a:xfrm>
            <a:off x="1831699" y="2422440"/>
            <a:ext cx="11176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●  ●  ●</a:t>
            </a:r>
          </a:p>
          <a:p>
            <a:pPr marL="0" marR="0" lvl="0" indent="0" algn="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颜值普遍偏高</a:t>
            </a:r>
          </a:p>
          <a:p>
            <a:pPr marL="0" marR="0" lvl="0" indent="0" algn="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品味普遍偏高</a:t>
            </a:r>
          </a:p>
          <a:p>
            <a:pPr marL="0" marR="0" lvl="0" indent="0" algn="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收入普遍偏高</a:t>
            </a:r>
          </a:p>
        </p:txBody>
      </p:sp>
      <p:sp>
        <p:nvSpPr>
          <p:cNvPr id="347" name="文本框 346"/>
          <p:cNvSpPr txBox="1"/>
          <p:nvPr/>
        </p:nvSpPr>
        <p:spPr>
          <a:xfrm>
            <a:off x="8643705" y="2422440"/>
            <a:ext cx="172354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●  ●  ●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更重要的是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我们的性生活和谐指数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远高于国家平均水平</a:t>
            </a:r>
          </a:p>
        </p:txBody>
      </p:sp>
    </p:spTree>
    <p:extLst>
      <p:ext uri="{BB962C8B-B14F-4D97-AF65-F5344CB8AC3E}">
        <p14:creationId xmlns:p14="http://schemas.microsoft.com/office/powerpoint/2010/main" val="388942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17" presetClass="entr" presetSubtype="4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" dur="275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75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75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5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2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9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9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9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9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9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1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9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9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8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8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8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8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1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9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6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7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0" animBg="1"/>
      <p:bldP spid="338" grpId="0" animBg="1"/>
      <p:bldP spid="339" grpId="0" animBg="1"/>
      <p:bldP spid="340" grpId="0" animBg="1"/>
      <p:bldP spid="341" grpId="0" animBg="1"/>
      <p:bldP spid="342" grpId="0" animBg="1"/>
      <p:bldP spid="343" grpId="0" animBg="1"/>
      <p:bldP spid="344" grpId="0" animBg="1"/>
      <p:bldP spid="3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505440" y="-4626369"/>
            <a:ext cx="9444212" cy="11206193"/>
            <a:chOff x="2559981" y="-3133234"/>
            <a:chExt cx="7243776" cy="859522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9981" y="-3133234"/>
              <a:ext cx="7243776" cy="8595227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>
            <a:xfrm>
              <a:off x="4510268" y="1851949"/>
              <a:ext cx="3171463" cy="3171463"/>
            </a:xfrm>
            <a:prstGeom prst="ellipse">
              <a:avLst/>
            </a:prstGeom>
            <a:solidFill>
              <a:srgbClr val="D9DAD9"/>
            </a:solidFill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迷你简姚体" panose="03000509000000000000" pitchFamily="65" charset="-122"/>
                <a:ea typeface="迷你简姚体" panose="03000509000000000000" pitchFamily="65" charset="-122"/>
                <a:cs typeface="Arial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909" y="584518"/>
            <a:ext cx="895485" cy="11408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570" y="4944877"/>
            <a:ext cx="1198708" cy="95896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52879" y="3478922"/>
            <a:ext cx="27254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迷你简姚体" panose="03000509000000000000" pitchFamily="65" charset="-122"/>
                <a:ea typeface="迷你简姚体" panose="03000509000000000000" pitchFamily="65" charset="-122"/>
                <a:cs typeface="Arial"/>
              </a:rPr>
              <a:t>Thanks 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迷你简姚体" panose="03000509000000000000" pitchFamily="65" charset="-122"/>
                <a:ea typeface="迷你简姚体" panose="03000509000000000000" pitchFamily="65" charset="-122"/>
                <a:cs typeface="Arial"/>
              </a:rPr>
              <a:t>●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迷你简姚体" panose="03000509000000000000" pitchFamily="65" charset="-122"/>
              <a:ea typeface="迷你简姚体" panose="03000509000000000000" pitchFamily="65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097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14" presetClass="entr" presetSubtype="5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6" presetClass="entr" presetSubtype="0" fill="hold" grpId="0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7658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144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086" y="0"/>
            <a:ext cx="2576250" cy="384750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620553" y="4572586"/>
            <a:ext cx="1109789" cy="1345914"/>
            <a:chOff x="1294544" y="4345969"/>
            <a:chExt cx="1397644" cy="1602768"/>
          </a:xfrm>
        </p:grpSpPr>
        <p:sp>
          <p:nvSpPr>
            <p:cNvPr id="16" name="任意多边形 15"/>
            <p:cNvSpPr/>
            <p:nvPr/>
          </p:nvSpPr>
          <p:spPr>
            <a:xfrm>
              <a:off x="1294544" y="4345969"/>
              <a:ext cx="1047964" cy="1602768"/>
            </a:xfrm>
            <a:custGeom>
              <a:avLst/>
              <a:gdLst>
                <a:gd name="connsiteX0" fmla="*/ 0 w 1047964"/>
                <a:gd name="connsiteY0" fmla="*/ 0 h 1602768"/>
                <a:gd name="connsiteX1" fmla="*/ 1047964 w 1047964"/>
                <a:gd name="connsiteY1" fmla="*/ 0 h 1602768"/>
                <a:gd name="connsiteX2" fmla="*/ 1047964 w 1047964"/>
                <a:gd name="connsiteY2" fmla="*/ 292813 h 1602768"/>
                <a:gd name="connsiteX3" fmla="*/ 883578 w 1047964"/>
                <a:gd name="connsiteY3" fmla="*/ 292813 h 1602768"/>
                <a:gd name="connsiteX4" fmla="*/ 883578 w 1047964"/>
                <a:gd name="connsiteY4" fmla="*/ 154112 h 1602768"/>
                <a:gd name="connsiteX5" fmla="*/ 164386 w 1047964"/>
                <a:gd name="connsiteY5" fmla="*/ 154112 h 1602768"/>
                <a:gd name="connsiteX6" fmla="*/ 164386 w 1047964"/>
                <a:gd name="connsiteY6" fmla="*/ 1448656 h 1602768"/>
                <a:gd name="connsiteX7" fmla="*/ 883578 w 1047964"/>
                <a:gd name="connsiteY7" fmla="*/ 1448656 h 1602768"/>
                <a:gd name="connsiteX8" fmla="*/ 883578 w 1047964"/>
                <a:gd name="connsiteY8" fmla="*/ 1309954 h 1602768"/>
                <a:gd name="connsiteX9" fmla="*/ 1047964 w 1047964"/>
                <a:gd name="connsiteY9" fmla="*/ 1309954 h 1602768"/>
                <a:gd name="connsiteX10" fmla="*/ 1047964 w 1047964"/>
                <a:gd name="connsiteY10" fmla="*/ 1602768 h 1602768"/>
                <a:gd name="connsiteX11" fmla="*/ 0 w 1047964"/>
                <a:gd name="connsiteY11" fmla="*/ 1602768 h 1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964" h="1602768">
                  <a:moveTo>
                    <a:pt x="0" y="0"/>
                  </a:moveTo>
                  <a:lnTo>
                    <a:pt x="1047964" y="0"/>
                  </a:lnTo>
                  <a:lnTo>
                    <a:pt x="1047964" y="292813"/>
                  </a:lnTo>
                  <a:lnTo>
                    <a:pt x="883578" y="292813"/>
                  </a:lnTo>
                  <a:lnTo>
                    <a:pt x="883578" y="154112"/>
                  </a:lnTo>
                  <a:lnTo>
                    <a:pt x="164386" y="154112"/>
                  </a:lnTo>
                  <a:lnTo>
                    <a:pt x="164386" y="1448656"/>
                  </a:lnTo>
                  <a:lnTo>
                    <a:pt x="883578" y="1448656"/>
                  </a:lnTo>
                  <a:lnTo>
                    <a:pt x="883578" y="1309954"/>
                  </a:lnTo>
                  <a:lnTo>
                    <a:pt x="1047964" y="1309954"/>
                  </a:lnTo>
                  <a:lnTo>
                    <a:pt x="1047964" y="1602768"/>
                  </a:lnTo>
                  <a:lnTo>
                    <a:pt x="0" y="1602768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940795" y="4841967"/>
              <a:ext cx="751393" cy="696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迷你简姚体" panose="03000509000000000000" pitchFamily="65" charset="-122"/>
                  <a:ea typeface="迷你简姚体" panose="03000509000000000000" pitchFamily="65" charset="-122"/>
                  <a:cs typeface="Arial"/>
                </a:rPr>
                <a:t>壹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592213" y="4703434"/>
              <a:ext cx="426368" cy="90406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30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Arial"/>
                </a:rPr>
                <a:t>添加标题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189196" y="4572586"/>
            <a:ext cx="1109789" cy="1345914"/>
            <a:chOff x="1294544" y="4345969"/>
            <a:chExt cx="1397644" cy="1602768"/>
          </a:xfrm>
        </p:grpSpPr>
        <p:sp>
          <p:nvSpPr>
            <p:cNvPr id="21" name="任意多边形 20"/>
            <p:cNvSpPr/>
            <p:nvPr/>
          </p:nvSpPr>
          <p:spPr>
            <a:xfrm>
              <a:off x="1294544" y="4345969"/>
              <a:ext cx="1047964" cy="1602768"/>
            </a:xfrm>
            <a:custGeom>
              <a:avLst/>
              <a:gdLst>
                <a:gd name="connsiteX0" fmla="*/ 0 w 1047964"/>
                <a:gd name="connsiteY0" fmla="*/ 0 h 1602768"/>
                <a:gd name="connsiteX1" fmla="*/ 1047964 w 1047964"/>
                <a:gd name="connsiteY1" fmla="*/ 0 h 1602768"/>
                <a:gd name="connsiteX2" fmla="*/ 1047964 w 1047964"/>
                <a:gd name="connsiteY2" fmla="*/ 292813 h 1602768"/>
                <a:gd name="connsiteX3" fmla="*/ 883578 w 1047964"/>
                <a:gd name="connsiteY3" fmla="*/ 292813 h 1602768"/>
                <a:gd name="connsiteX4" fmla="*/ 883578 w 1047964"/>
                <a:gd name="connsiteY4" fmla="*/ 154112 h 1602768"/>
                <a:gd name="connsiteX5" fmla="*/ 164386 w 1047964"/>
                <a:gd name="connsiteY5" fmla="*/ 154112 h 1602768"/>
                <a:gd name="connsiteX6" fmla="*/ 164386 w 1047964"/>
                <a:gd name="connsiteY6" fmla="*/ 1448656 h 1602768"/>
                <a:gd name="connsiteX7" fmla="*/ 883578 w 1047964"/>
                <a:gd name="connsiteY7" fmla="*/ 1448656 h 1602768"/>
                <a:gd name="connsiteX8" fmla="*/ 883578 w 1047964"/>
                <a:gd name="connsiteY8" fmla="*/ 1309954 h 1602768"/>
                <a:gd name="connsiteX9" fmla="*/ 1047964 w 1047964"/>
                <a:gd name="connsiteY9" fmla="*/ 1309954 h 1602768"/>
                <a:gd name="connsiteX10" fmla="*/ 1047964 w 1047964"/>
                <a:gd name="connsiteY10" fmla="*/ 1602768 h 1602768"/>
                <a:gd name="connsiteX11" fmla="*/ 0 w 1047964"/>
                <a:gd name="connsiteY11" fmla="*/ 1602768 h 1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964" h="1602768">
                  <a:moveTo>
                    <a:pt x="0" y="0"/>
                  </a:moveTo>
                  <a:lnTo>
                    <a:pt x="1047964" y="0"/>
                  </a:lnTo>
                  <a:lnTo>
                    <a:pt x="1047964" y="292813"/>
                  </a:lnTo>
                  <a:lnTo>
                    <a:pt x="883578" y="292813"/>
                  </a:lnTo>
                  <a:lnTo>
                    <a:pt x="883578" y="154112"/>
                  </a:lnTo>
                  <a:lnTo>
                    <a:pt x="164386" y="154112"/>
                  </a:lnTo>
                  <a:lnTo>
                    <a:pt x="164386" y="1448656"/>
                  </a:lnTo>
                  <a:lnTo>
                    <a:pt x="883578" y="1448656"/>
                  </a:lnTo>
                  <a:lnTo>
                    <a:pt x="883578" y="1309954"/>
                  </a:lnTo>
                  <a:lnTo>
                    <a:pt x="1047964" y="1309954"/>
                  </a:lnTo>
                  <a:lnTo>
                    <a:pt x="1047964" y="1602768"/>
                  </a:lnTo>
                  <a:lnTo>
                    <a:pt x="0" y="1602768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940795" y="4841967"/>
              <a:ext cx="751393" cy="696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迷你简姚体" panose="03000509000000000000" pitchFamily="65" charset="-122"/>
                  <a:ea typeface="迷你简姚体" panose="03000509000000000000" pitchFamily="65" charset="-122"/>
                  <a:cs typeface="Arial"/>
                </a:rPr>
                <a:t>叁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92213" y="4703434"/>
              <a:ext cx="426368" cy="90406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30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Arial"/>
                </a:rPr>
                <a:t>添加标题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975609" y="4572586"/>
            <a:ext cx="1109789" cy="1345914"/>
            <a:chOff x="1294544" y="4345969"/>
            <a:chExt cx="1397644" cy="1602768"/>
          </a:xfrm>
        </p:grpSpPr>
        <p:sp>
          <p:nvSpPr>
            <p:cNvPr id="25" name="任意多边形 24"/>
            <p:cNvSpPr/>
            <p:nvPr/>
          </p:nvSpPr>
          <p:spPr>
            <a:xfrm>
              <a:off x="1294544" y="4345969"/>
              <a:ext cx="1047964" cy="1602768"/>
            </a:xfrm>
            <a:custGeom>
              <a:avLst/>
              <a:gdLst>
                <a:gd name="connsiteX0" fmla="*/ 0 w 1047964"/>
                <a:gd name="connsiteY0" fmla="*/ 0 h 1602768"/>
                <a:gd name="connsiteX1" fmla="*/ 1047964 w 1047964"/>
                <a:gd name="connsiteY1" fmla="*/ 0 h 1602768"/>
                <a:gd name="connsiteX2" fmla="*/ 1047964 w 1047964"/>
                <a:gd name="connsiteY2" fmla="*/ 292813 h 1602768"/>
                <a:gd name="connsiteX3" fmla="*/ 883578 w 1047964"/>
                <a:gd name="connsiteY3" fmla="*/ 292813 h 1602768"/>
                <a:gd name="connsiteX4" fmla="*/ 883578 w 1047964"/>
                <a:gd name="connsiteY4" fmla="*/ 154112 h 1602768"/>
                <a:gd name="connsiteX5" fmla="*/ 164386 w 1047964"/>
                <a:gd name="connsiteY5" fmla="*/ 154112 h 1602768"/>
                <a:gd name="connsiteX6" fmla="*/ 164386 w 1047964"/>
                <a:gd name="connsiteY6" fmla="*/ 1448656 h 1602768"/>
                <a:gd name="connsiteX7" fmla="*/ 883578 w 1047964"/>
                <a:gd name="connsiteY7" fmla="*/ 1448656 h 1602768"/>
                <a:gd name="connsiteX8" fmla="*/ 883578 w 1047964"/>
                <a:gd name="connsiteY8" fmla="*/ 1309954 h 1602768"/>
                <a:gd name="connsiteX9" fmla="*/ 1047964 w 1047964"/>
                <a:gd name="connsiteY9" fmla="*/ 1309954 h 1602768"/>
                <a:gd name="connsiteX10" fmla="*/ 1047964 w 1047964"/>
                <a:gd name="connsiteY10" fmla="*/ 1602768 h 1602768"/>
                <a:gd name="connsiteX11" fmla="*/ 0 w 1047964"/>
                <a:gd name="connsiteY11" fmla="*/ 1602768 h 1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964" h="1602768">
                  <a:moveTo>
                    <a:pt x="0" y="0"/>
                  </a:moveTo>
                  <a:lnTo>
                    <a:pt x="1047964" y="0"/>
                  </a:lnTo>
                  <a:lnTo>
                    <a:pt x="1047964" y="292813"/>
                  </a:lnTo>
                  <a:lnTo>
                    <a:pt x="883578" y="292813"/>
                  </a:lnTo>
                  <a:lnTo>
                    <a:pt x="883578" y="154112"/>
                  </a:lnTo>
                  <a:lnTo>
                    <a:pt x="164386" y="154112"/>
                  </a:lnTo>
                  <a:lnTo>
                    <a:pt x="164386" y="1448656"/>
                  </a:lnTo>
                  <a:lnTo>
                    <a:pt x="883578" y="1448656"/>
                  </a:lnTo>
                  <a:lnTo>
                    <a:pt x="883578" y="1309954"/>
                  </a:lnTo>
                  <a:lnTo>
                    <a:pt x="1047964" y="1309954"/>
                  </a:lnTo>
                  <a:lnTo>
                    <a:pt x="1047964" y="1602768"/>
                  </a:lnTo>
                  <a:lnTo>
                    <a:pt x="0" y="1602768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940795" y="4841967"/>
              <a:ext cx="751393" cy="696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迷你简姚体" panose="03000509000000000000" pitchFamily="65" charset="-122"/>
                  <a:ea typeface="迷你简姚体" panose="03000509000000000000" pitchFamily="65" charset="-122"/>
                  <a:cs typeface="Arial"/>
                </a:rPr>
                <a:t>肆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592213" y="4703434"/>
              <a:ext cx="426368" cy="90406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30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Arial"/>
                </a:rPr>
                <a:t>添加标题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404874" y="4572586"/>
            <a:ext cx="1109789" cy="1345914"/>
            <a:chOff x="1294544" y="4345969"/>
            <a:chExt cx="1397644" cy="1602768"/>
          </a:xfrm>
        </p:grpSpPr>
        <p:sp>
          <p:nvSpPr>
            <p:cNvPr id="29" name="任意多边形 28"/>
            <p:cNvSpPr/>
            <p:nvPr/>
          </p:nvSpPr>
          <p:spPr>
            <a:xfrm>
              <a:off x="1294544" y="4345969"/>
              <a:ext cx="1047964" cy="1602768"/>
            </a:xfrm>
            <a:custGeom>
              <a:avLst/>
              <a:gdLst>
                <a:gd name="connsiteX0" fmla="*/ 0 w 1047964"/>
                <a:gd name="connsiteY0" fmla="*/ 0 h 1602768"/>
                <a:gd name="connsiteX1" fmla="*/ 1047964 w 1047964"/>
                <a:gd name="connsiteY1" fmla="*/ 0 h 1602768"/>
                <a:gd name="connsiteX2" fmla="*/ 1047964 w 1047964"/>
                <a:gd name="connsiteY2" fmla="*/ 292813 h 1602768"/>
                <a:gd name="connsiteX3" fmla="*/ 883578 w 1047964"/>
                <a:gd name="connsiteY3" fmla="*/ 292813 h 1602768"/>
                <a:gd name="connsiteX4" fmla="*/ 883578 w 1047964"/>
                <a:gd name="connsiteY4" fmla="*/ 154112 h 1602768"/>
                <a:gd name="connsiteX5" fmla="*/ 164386 w 1047964"/>
                <a:gd name="connsiteY5" fmla="*/ 154112 h 1602768"/>
                <a:gd name="connsiteX6" fmla="*/ 164386 w 1047964"/>
                <a:gd name="connsiteY6" fmla="*/ 1448656 h 1602768"/>
                <a:gd name="connsiteX7" fmla="*/ 883578 w 1047964"/>
                <a:gd name="connsiteY7" fmla="*/ 1448656 h 1602768"/>
                <a:gd name="connsiteX8" fmla="*/ 883578 w 1047964"/>
                <a:gd name="connsiteY8" fmla="*/ 1309954 h 1602768"/>
                <a:gd name="connsiteX9" fmla="*/ 1047964 w 1047964"/>
                <a:gd name="connsiteY9" fmla="*/ 1309954 h 1602768"/>
                <a:gd name="connsiteX10" fmla="*/ 1047964 w 1047964"/>
                <a:gd name="connsiteY10" fmla="*/ 1602768 h 1602768"/>
                <a:gd name="connsiteX11" fmla="*/ 0 w 1047964"/>
                <a:gd name="connsiteY11" fmla="*/ 1602768 h 1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964" h="1602768">
                  <a:moveTo>
                    <a:pt x="0" y="0"/>
                  </a:moveTo>
                  <a:lnTo>
                    <a:pt x="1047964" y="0"/>
                  </a:lnTo>
                  <a:lnTo>
                    <a:pt x="1047964" y="292813"/>
                  </a:lnTo>
                  <a:lnTo>
                    <a:pt x="883578" y="292813"/>
                  </a:lnTo>
                  <a:lnTo>
                    <a:pt x="883578" y="154112"/>
                  </a:lnTo>
                  <a:lnTo>
                    <a:pt x="164386" y="154112"/>
                  </a:lnTo>
                  <a:lnTo>
                    <a:pt x="164386" y="1448656"/>
                  </a:lnTo>
                  <a:lnTo>
                    <a:pt x="883578" y="1448656"/>
                  </a:lnTo>
                  <a:lnTo>
                    <a:pt x="883578" y="1309954"/>
                  </a:lnTo>
                  <a:lnTo>
                    <a:pt x="1047964" y="1309954"/>
                  </a:lnTo>
                  <a:lnTo>
                    <a:pt x="1047964" y="1602768"/>
                  </a:lnTo>
                  <a:lnTo>
                    <a:pt x="0" y="1602768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940795" y="4841967"/>
              <a:ext cx="751393" cy="696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迷你简姚体" panose="03000509000000000000" pitchFamily="65" charset="-122"/>
                  <a:ea typeface="迷你简姚体" panose="03000509000000000000" pitchFamily="65" charset="-122"/>
                  <a:cs typeface="Arial"/>
                </a:rPr>
                <a:t>贰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592213" y="4703434"/>
              <a:ext cx="426368" cy="90406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30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Arial"/>
                </a:rPr>
                <a:t>添加标题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0499434" y="4248387"/>
            <a:ext cx="615553" cy="1884578"/>
            <a:chOff x="11526536" y="3754893"/>
            <a:chExt cx="615553" cy="1884578"/>
          </a:xfrm>
        </p:grpSpPr>
        <p:sp>
          <p:nvSpPr>
            <p:cNvPr id="38" name="文本框 37"/>
            <p:cNvSpPr txBox="1"/>
            <p:nvPr/>
          </p:nvSpPr>
          <p:spPr>
            <a:xfrm>
              <a:off x="11526536" y="4752049"/>
              <a:ext cx="615553" cy="88742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30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迷你简姚体" panose="03000509000000000000" pitchFamily="65" charset="-122"/>
                  <a:ea typeface="迷你简姚体" panose="03000509000000000000" pitchFamily="65" charset="-122"/>
                  <a:cs typeface="Arial"/>
                </a:rPr>
                <a:t>目录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618870" y="3754893"/>
              <a:ext cx="430887" cy="88902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迷你简姚体" panose="03000509000000000000" pitchFamily="65" charset="-122"/>
                  <a:ea typeface="迷你简姚体" panose="03000509000000000000" pitchFamily="65" charset="-122"/>
                  <a:cs typeface="Arial"/>
                </a:rPr>
                <a:t>CONTENT</a:t>
              </a: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迷你简姚体" panose="03000509000000000000" pitchFamily="65" charset="-122"/>
                <a:ea typeface="迷你简姚体" panose="03000509000000000000" pitchFamily="65" charset="-122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305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14" presetClass="entr" presetSubtype="5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37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4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96534" y="2707649"/>
            <a:ext cx="879319" cy="1677797"/>
            <a:chOff x="4496175" y="2707649"/>
            <a:chExt cx="879319" cy="1677797"/>
          </a:xfrm>
        </p:grpSpPr>
        <p:sp>
          <p:nvSpPr>
            <p:cNvPr id="9" name="文本框 8"/>
            <p:cNvSpPr txBox="1"/>
            <p:nvPr/>
          </p:nvSpPr>
          <p:spPr>
            <a:xfrm>
              <a:off x="4496175" y="2707649"/>
              <a:ext cx="7505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迷你简姚体" panose="03000509000000000000" pitchFamily="65" charset="-122"/>
                  <a:ea typeface="迷你简姚体" panose="03000509000000000000" pitchFamily="65" charset="-122"/>
                  <a:cs typeface="Arial"/>
                </a:rPr>
                <a:t>壹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006162" y="3477090"/>
              <a:ext cx="369332" cy="90835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30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Arial"/>
                </a:rPr>
                <a:t>添加标题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483" y="0"/>
            <a:ext cx="959998" cy="438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0" presetClass="entr" presetSubtype="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275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993" y="2101011"/>
            <a:ext cx="4762500" cy="26765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6731" y="2685221"/>
            <a:ext cx="198002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PPT</a:t>
            </a:r>
            <a:r>
              <a:rPr kumimoji="0" lang="zh-CN" altLang="en-US" sz="14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与广告齐飞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污水共槽点一色</a:t>
            </a:r>
            <a:endParaRPr kumimoji="0" lang="en-US" altLang="zh-CN" sz="14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900" b="0" i="0" u="none" strike="noStrike" kern="1200" cap="none" spc="60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60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● ● 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277726" y="2608277"/>
            <a:ext cx="172354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6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不需妙笔生花</a:t>
            </a:r>
            <a:endParaRPr kumimoji="0" lang="en-US" altLang="zh-CN" sz="1400" b="0" i="0" u="none" strike="noStrike" kern="1200" cap="none" spc="6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6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但求不挂天下</a:t>
            </a:r>
            <a:endParaRPr kumimoji="0" lang="en-US" altLang="zh-CN" sz="1400" b="0" i="0" u="none" strike="noStrike" kern="1200" cap="none" spc="6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6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60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● ● ●</a:t>
            </a:r>
          </a:p>
        </p:txBody>
      </p:sp>
    </p:spTree>
    <p:extLst>
      <p:ext uri="{BB962C8B-B14F-4D97-AF65-F5344CB8AC3E}">
        <p14:creationId xmlns:p14="http://schemas.microsoft.com/office/powerpoint/2010/main" val="71848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10" presetClass="entr" presetSubtype="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0" presetClass="entr" presetSubtype="0" fill="hold" grpId="0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0" presetClass="entr" presetSubtype="0" fill="hold" grpId="0" nodeType="after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37806" y="2808459"/>
            <a:ext cx="1485900" cy="4173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广告集装箱</a:t>
            </a:r>
            <a:endParaRPr kumimoji="0" lang="en-US" altLang="zh-CN" sz="16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9977" y="3500957"/>
            <a:ext cx="5955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起来，不愿假高潮的年轻人，来广告集装箱的怀抱！</a:t>
            </a:r>
          </a:p>
          <a:p>
            <a:pPr marL="0" marR="0" lvl="0" indent="0" algn="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——</a:t>
            </a:r>
            <a:r>
              <a:rPr kumimoji="0" lang="zh-CN" altLang="en-US" sz="12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全国最没节操的公众号，一切用品都已为你备好，有胆就来稿！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2157932"/>
            <a:ext cx="47625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2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10" presetClass="entr" presetSubtype="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1" fill="hold" nodeType="afterGroup">
                            <p:stCondLst>
                              <p:cond delay="indefinite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indefinite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96534" y="2707649"/>
            <a:ext cx="879319" cy="1677797"/>
            <a:chOff x="4496175" y="2707649"/>
            <a:chExt cx="879319" cy="1677797"/>
          </a:xfrm>
        </p:grpSpPr>
        <p:sp>
          <p:nvSpPr>
            <p:cNvPr id="9" name="文本框 8"/>
            <p:cNvSpPr txBox="1"/>
            <p:nvPr/>
          </p:nvSpPr>
          <p:spPr>
            <a:xfrm>
              <a:off x="4496175" y="2707649"/>
              <a:ext cx="7505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迷你简姚体" panose="03000509000000000000" pitchFamily="65" charset="-122"/>
                  <a:ea typeface="迷你简姚体" panose="03000509000000000000" pitchFamily="65" charset="-122"/>
                  <a:cs typeface="Arial"/>
                </a:rPr>
                <a:t>贰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006162" y="3477090"/>
              <a:ext cx="369332" cy="90835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Arial"/>
                </a:rPr>
                <a:t>添加标题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483" y="0"/>
            <a:ext cx="959998" cy="438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0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0" presetClass="entr" presetSubtype="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5" y="838406"/>
            <a:ext cx="10058400" cy="67056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75176" y="4062742"/>
            <a:ext cx="1800493" cy="1337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广告集装箱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3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拒绝低俗</a:t>
            </a:r>
            <a:r>
              <a:rPr kumimoji="0" lang="en-US" altLang="zh-CN" sz="11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low</a:t>
            </a:r>
            <a:r>
              <a:rPr kumimoji="0" lang="zh-CN" altLang="en-US" sz="11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爆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创造有价值的内容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打造前所未有的性感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5124203" y="4630991"/>
            <a:ext cx="522515" cy="522515"/>
            <a:chOff x="5124203" y="4630991"/>
            <a:chExt cx="522515" cy="522515"/>
          </a:xfrm>
        </p:grpSpPr>
        <p:sp>
          <p:nvSpPr>
            <p:cNvPr id="9" name="椭圆 8"/>
            <p:cNvSpPr/>
            <p:nvPr/>
          </p:nvSpPr>
          <p:spPr>
            <a:xfrm>
              <a:off x="5124203" y="4630991"/>
              <a:ext cx="522515" cy="52251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30" y="4731547"/>
              <a:ext cx="356260" cy="356260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7196447" y="4108476"/>
            <a:ext cx="522515" cy="522515"/>
            <a:chOff x="7196447" y="4108476"/>
            <a:chExt cx="522515" cy="522515"/>
          </a:xfrm>
        </p:grpSpPr>
        <p:sp>
          <p:nvSpPr>
            <p:cNvPr id="10" name="椭圆 9"/>
            <p:cNvSpPr/>
            <p:nvPr/>
          </p:nvSpPr>
          <p:spPr>
            <a:xfrm>
              <a:off x="7196447" y="4108476"/>
              <a:ext cx="522515" cy="52251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875" y="4162904"/>
              <a:ext cx="413657" cy="413657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3966359" y="3179931"/>
            <a:ext cx="522515" cy="522515"/>
            <a:chOff x="3966359" y="3179931"/>
            <a:chExt cx="522515" cy="522515"/>
          </a:xfrm>
        </p:grpSpPr>
        <p:sp>
          <p:nvSpPr>
            <p:cNvPr id="8" name="椭圆 7"/>
            <p:cNvSpPr/>
            <p:nvPr/>
          </p:nvSpPr>
          <p:spPr>
            <a:xfrm>
              <a:off x="3966359" y="3179931"/>
              <a:ext cx="522515" cy="5225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2396" y="3233602"/>
              <a:ext cx="415171" cy="415171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7101819" y="2212184"/>
            <a:ext cx="522515" cy="522515"/>
            <a:chOff x="7101819" y="2212184"/>
            <a:chExt cx="522515" cy="522515"/>
          </a:xfrm>
        </p:grpSpPr>
        <p:sp>
          <p:nvSpPr>
            <p:cNvPr id="11" name="椭圆 10"/>
            <p:cNvSpPr/>
            <p:nvPr/>
          </p:nvSpPr>
          <p:spPr>
            <a:xfrm>
              <a:off x="7101819" y="2212184"/>
              <a:ext cx="522515" cy="5225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7138" y="2267503"/>
              <a:ext cx="411876" cy="411876"/>
            </a:xfrm>
            <a:prstGeom prst="rect">
              <a:avLst/>
            </a:prstGeom>
          </p:spPr>
        </p:pic>
      </p:grpSp>
      <p:grpSp>
        <p:nvGrpSpPr>
          <p:cNvPr id="36" name="组合 35"/>
          <p:cNvGrpSpPr/>
          <p:nvPr/>
        </p:nvGrpSpPr>
        <p:grpSpPr>
          <a:xfrm>
            <a:off x="8894993" y="2500951"/>
            <a:ext cx="522515" cy="522515"/>
            <a:chOff x="8894993" y="2500951"/>
            <a:chExt cx="522515" cy="522515"/>
          </a:xfrm>
        </p:grpSpPr>
        <p:sp>
          <p:nvSpPr>
            <p:cNvPr id="12" name="椭圆 11"/>
            <p:cNvSpPr/>
            <p:nvPr/>
          </p:nvSpPr>
          <p:spPr>
            <a:xfrm>
              <a:off x="8894993" y="2500951"/>
              <a:ext cx="522515" cy="5225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4042" y="2600000"/>
              <a:ext cx="324416" cy="324416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6201572" y="467026"/>
            <a:ext cx="1800493" cy="1337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广告集装箱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3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拒绝低俗</a:t>
            </a:r>
            <a:r>
              <a:rPr kumimoji="0" lang="en-US" altLang="zh-CN" sz="11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low</a:t>
            </a:r>
            <a:r>
              <a:rPr kumimoji="0" lang="zh-CN" altLang="en-US" sz="11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爆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创造有价值的内容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打造前所未有的性感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570440" y="3815896"/>
            <a:ext cx="1800493" cy="1337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广告集装箱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3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拒绝低俗</a:t>
            </a:r>
            <a:r>
              <a:rPr kumimoji="0" lang="en-US" altLang="zh-CN" sz="11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low</a:t>
            </a:r>
            <a:r>
              <a:rPr kumimoji="0" lang="zh-CN" altLang="en-US" sz="11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爆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创造有价值的内容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打造前所未有的性感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385472" y="1424598"/>
            <a:ext cx="1800493" cy="1337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广告集装箱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3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拒绝低俗</a:t>
            </a:r>
            <a:r>
              <a:rPr kumimoji="0" lang="en-US" altLang="zh-CN" sz="11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low</a:t>
            </a:r>
            <a:r>
              <a:rPr kumimoji="0" lang="zh-CN" altLang="en-US" sz="11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爆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创造有价值的内容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打造前所未有的性感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152907" y="3023466"/>
            <a:ext cx="522515" cy="522515"/>
            <a:chOff x="1223159" y="3023466"/>
            <a:chExt cx="522515" cy="522515"/>
          </a:xfrm>
        </p:grpSpPr>
        <p:sp>
          <p:nvSpPr>
            <p:cNvPr id="7" name="椭圆 6"/>
            <p:cNvSpPr/>
            <p:nvPr/>
          </p:nvSpPr>
          <p:spPr>
            <a:xfrm>
              <a:off x="1223159" y="3023466"/>
              <a:ext cx="522515" cy="52251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Arial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967" y="3089274"/>
              <a:ext cx="390897" cy="390897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11210626" y="0"/>
            <a:ext cx="956250" cy="6870187"/>
            <a:chOff x="11140288" y="0"/>
            <a:chExt cx="956250" cy="6870187"/>
          </a:xfrm>
        </p:grpSpPr>
        <p:grpSp>
          <p:nvGrpSpPr>
            <p:cNvPr id="30" name="组合 29"/>
            <p:cNvGrpSpPr/>
            <p:nvPr/>
          </p:nvGrpSpPr>
          <p:grpSpPr>
            <a:xfrm>
              <a:off x="11680412" y="0"/>
              <a:ext cx="326437" cy="6870187"/>
              <a:chOff x="11680412" y="0"/>
              <a:chExt cx="326437" cy="6870187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11680412" y="0"/>
                <a:ext cx="1820" cy="6858000"/>
              </a:xfrm>
              <a:prstGeom prst="line">
                <a:avLst/>
              </a:prstGeom>
              <a:ln w="349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H="1">
                <a:off x="11844540" y="12187"/>
                <a:ext cx="0" cy="6858000"/>
              </a:xfrm>
              <a:prstGeom prst="line">
                <a:avLst/>
              </a:prstGeom>
              <a:ln w="349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H="1">
                <a:off x="12006849" y="12187"/>
                <a:ext cx="0" cy="6858000"/>
              </a:xfrm>
              <a:prstGeom prst="line">
                <a:avLst/>
              </a:prstGeom>
              <a:ln w="349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1140288" y="1969699"/>
              <a:ext cx="956250" cy="76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79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14" presetClass="entr" presetSubtype="5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with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withGroup">
                            <p:stCondLst>
                              <p:cond delay="5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withGroup">
                            <p:stCondLst>
                              <p:cond delay="6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withGroup">
                            <p:stCondLst>
                              <p:cond delay="7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6322063"/>
            <a:ext cx="12192000" cy="0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877" y="5619480"/>
            <a:ext cx="990000" cy="1012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114" y="5433826"/>
            <a:ext cx="595947" cy="13838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56437" y="2333625"/>
            <a:ext cx="95250" cy="3988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042124" y="1726491"/>
            <a:ext cx="500063" cy="5000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4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29669" y="3426488"/>
            <a:ext cx="80386" cy="28955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519830" y="2807448"/>
            <a:ext cx="500063" cy="50006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2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90815" y="3878664"/>
            <a:ext cx="94334" cy="24433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280977" y="3259624"/>
            <a:ext cx="500063" cy="5000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3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61358" y="4543722"/>
            <a:ext cx="92998" cy="17802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554916" y="3924682"/>
            <a:ext cx="500063" cy="50006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6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36067" y="4151870"/>
            <a:ext cx="92998" cy="217019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832534" y="3502937"/>
            <a:ext cx="500063" cy="50006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5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30367" y="5239265"/>
            <a:ext cx="90461" cy="10827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325565" y="4624243"/>
            <a:ext cx="500063" cy="5000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7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305787" y="2628900"/>
            <a:ext cx="91359" cy="36931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086712" y="1976522"/>
            <a:ext cx="500063" cy="5000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8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63485" y="5239265"/>
            <a:ext cx="90461" cy="10827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58683" y="4624243"/>
            <a:ext cx="500063" cy="500063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1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051392" y="4151870"/>
            <a:ext cx="92998" cy="217019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6847859" y="3502937"/>
            <a:ext cx="500063" cy="5000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rPr>
              <a:t>9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695391" y="1995264"/>
            <a:ext cx="2742972" cy="927803"/>
            <a:chOff x="8695391" y="1995264"/>
            <a:chExt cx="2742972" cy="927803"/>
          </a:xfrm>
        </p:grpSpPr>
        <p:sp>
          <p:nvSpPr>
            <p:cNvPr id="52" name="圆角矩形 51"/>
            <p:cNvSpPr/>
            <p:nvPr/>
          </p:nvSpPr>
          <p:spPr>
            <a:xfrm>
              <a:off x="8695391" y="1995264"/>
              <a:ext cx="2742972" cy="633636"/>
            </a:xfrm>
            <a:prstGeom prst="roundRect">
              <a:avLst>
                <a:gd name="adj" fmla="val 23970"/>
              </a:avLst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60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Arial"/>
                </a:rPr>
                <a:t>广告集装箱</a:t>
              </a:r>
              <a:endParaRPr kumimoji="0" lang="en-US" altLang="zh-CN" sz="1800" b="0" i="0" u="none" strike="noStrike" kern="1200" cap="none" spc="60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9632545" y="2830304"/>
              <a:ext cx="868661" cy="92763"/>
              <a:chOff x="9180576" y="1633728"/>
              <a:chExt cx="868661" cy="92763"/>
            </a:xfrm>
            <a:solidFill>
              <a:schemeClr val="bg2">
                <a:lumMod val="50000"/>
              </a:schemeClr>
            </a:solidFill>
          </p:grpSpPr>
          <p:sp>
            <p:nvSpPr>
              <p:cNvPr id="53" name="椭圆 52"/>
              <p:cNvSpPr/>
              <p:nvPr/>
            </p:nvSpPr>
            <p:spPr>
              <a:xfrm>
                <a:off x="9180576" y="1633728"/>
                <a:ext cx="92763" cy="927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Arial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9568525" y="1633728"/>
                <a:ext cx="92763" cy="927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Arial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9956474" y="1633728"/>
                <a:ext cx="92763" cy="927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057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1750"/>
                            </p:stCondLst>
                            <p:childTnLst>
                              <p:par>
                                <p:cTn id="10" presetID="37" presetClass="entr" presetSubtype="0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7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32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4250"/>
                            </p:stCondLst>
                            <p:childTnLst>
                              <p:par>
                                <p:cTn id="28" presetID="6" presetClass="entr" presetSubtype="16" fill="hold" grpId="0" nodeType="afterEffect"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withGroup">
                            <p:stCondLst>
                              <p:cond delay="5250"/>
                            </p:stCondLst>
                            <p:childTnLst>
                              <p:par>
                                <p:cTn id="35" presetID="6" presetClass="entr" presetSubtype="16" fill="hold" grpId="0" nodeType="after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withGroup">
                            <p:stCondLst>
                              <p:cond delay="6250"/>
                            </p:stCondLst>
                            <p:childTnLst>
                              <p:par>
                                <p:cTn id="42" presetID="6" presetClass="entr" presetSubtype="16" fill="hold" grpId="0" nodeType="afterEffect"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withGroup">
                            <p:stCondLst>
                              <p:cond delay="7250"/>
                            </p:stCondLst>
                            <p:childTnLst>
                              <p:par>
                                <p:cTn id="55" presetID="6" presetClass="entr" presetSubtype="16" fill="hold" grpId="0" nodeType="after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withGroup">
                            <p:stCondLst>
                              <p:cond delay="8250"/>
                            </p:stCondLst>
                            <p:childTnLst>
                              <p:par>
                                <p:cTn id="62" presetID="6" presetClass="entr" presetSubtype="16" fill="hold" grpId="0" nodeType="afterEffect"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withGroup">
                            <p:stCondLst>
                              <p:cond delay="9250"/>
                            </p:stCondLst>
                            <p:childTnLst>
                              <p:par>
                                <p:cTn id="69" presetID="6" presetClass="entr" presetSubtype="16" fill="hold" grpId="0" nodeType="afterEffect"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withGroup">
                            <p:stCondLst>
                              <p:cond delay="10250"/>
                            </p:stCondLst>
                            <p:childTnLst>
                              <p:par>
                                <p:cTn id="76" presetID="6" presetClass="entr" presetSubtype="16" fill="hold" grpId="0" nodeType="afterEffect"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withGroup">
                            <p:stCondLst>
                              <p:cond delay="11250"/>
                            </p:stCondLst>
                            <p:childTnLst>
                              <p:par>
                                <p:cTn id="83" presetID="6" presetClass="entr" presetSubtype="16" fill="hold" grpId="0" nodeType="afterEffect"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  <p:cond evt="onBegin" delay="0">
                          <p:tn val="85"/>
                        </p:cond>
                      </p:stCondLst>
                      <p:childTnLst>
                        <p:par>
                          <p:cTn id="8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8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96534" y="2707649"/>
            <a:ext cx="879319" cy="1677797"/>
            <a:chOff x="4496175" y="2707649"/>
            <a:chExt cx="879319" cy="1677797"/>
          </a:xfrm>
        </p:grpSpPr>
        <p:sp>
          <p:nvSpPr>
            <p:cNvPr id="9" name="文本框 8"/>
            <p:cNvSpPr txBox="1"/>
            <p:nvPr/>
          </p:nvSpPr>
          <p:spPr>
            <a:xfrm>
              <a:off x="4496175" y="2707649"/>
              <a:ext cx="7505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迷你简姚体" panose="03000509000000000000" pitchFamily="65" charset="-122"/>
                  <a:ea typeface="迷你简姚体" panose="03000509000000000000" pitchFamily="65" charset="-122"/>
                  <a:cs typeface="Arial"/>
                </a:rPr>
                <a:t>叁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006162" y="3477090"/>
              <a:ext cx="369332" cy="90835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30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Arial"/>
                </a:rPr>
                <a:t>添加标题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483" y="0"/>
            <a:ext cx="959998" cy="438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6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0" presetClass="entr" presetSubtype="0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348</Words>
  <Application>Microsoft Office PowerPoint</Application>
  <PresentationFormat>宽屏</PresentationFormat>
  <Paragraphs>107</Paragraphs>
  <Slides>17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等线</vt:lpstr>
      <vt:lpstr>等线 Light</vt:lpstr>
      <vt:lpstr>迷你简姚体</vt:lpstr>
      <vt:lpstr>迷你简准圆</vt:lpstr>
      <vt:lpstr>宋体</vt:lpstr>
      <vt:lpstr>幼圆</vt:lpstr>
      <vt:lpstr>Arial</vt:lpstr>
      <vt:lpstr>Calibri</vt:lpstr>
      <vt:lpstr>Calibri Light</vt:lpstr>
      <vt:lpstr>Office 主题​​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2016-08-30T15:48:24Z</dcterms:created>
  <dcterms:modified xsi:type="dcterms:W3CDTF">2018-11-28T01:01:20Z</dcterms:modified>
</cp:coreProperties>
</file>